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53"/>
  </p:notesMasterIdLst>
  <p:sldIdLst>
    <p:sldId id="258" r:id="rId2"/>
    <p:sldId id="263" r:id="rId3"/>
    <p:sldId id="260" r:id="rId4"/>
    <p:sldId id="318" r:id="rId5"/>
    <p:sldId id="312" r:id="rId6"/>
    <p:sldId id="316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6" r:id="rId18"/>
    <p:sldId id="277" r:id="rId19"/>
    <p:sldId id="283" r:id="rId20"/>
    <p:sldId id="278" r:id="rId21"/>
    <p:sldId id="282" r:id="rId22"/>
    <p:sldId id="284" r:id="rId23"/>
    <p:sldId id="281" r:id="rId24"/>
    <p:sldId id="280" r:id="rId25"/>
    <p:sldId id="313" r:id="rId26"/>
    <p:sldId id="272" r:id="rId27"/>
    <p:sldId id="298" r:id="rId28"/>
    <p:sldId id="299" r:id="rId29"/>
    <p:sldId id="285" r:id="rId30"/>
    <p:sldId id="286" r:id="rId31"/>
    <p:sldId id="287" r:id="rId32"/>
    <p:sldId id="311" r:id="rId33"/>
    <p:sldId id="288" r:id="rId34"/>
    <p:sldId id="293" r:id="rId35"/>
    <p:sldId id="314" r:id="rId36"/>
    <p:sldId id="292" r:id="rId37"/>
    <p:sldId id="300" r:id="rId38"/>
    <p:sldId id="301" r:id="rId39"/>
    <p:sldId id="295" r:id="rId40"/>
    <p:sldId id="302" r:id="rId41"/>
    <p:sldId id="315" r:id="rId42"/>
    <p:sldId id="310" r:id="rId43"/>
    <p:sldId id="296" r:id="rId44"/>
    <p:sldId id="303" r:id="rId45"/>
    <p:sldId id="297" r:id="rId46"/>
    <p:sldId id="305" r:id="rId47"/>
    <p:sldId id="304" r:id="rId48"/>
    <p:sldId id="274" r:id="rId49"/>
    <p:sldId id="307" r:id="rId50"/>
    <p:sldId id="309" r:id="rId51"/>
    <p:sldId id="317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2025" autoAdjust="0"/>
  </p:normalViewPr>
  <p:slideViewPr>
    <p:cSldViewPr snapToGrid="0">
      <p:cViewPr varScale="1">
        <p:scale>
          <a:sx n="103" d="100"/>
          <a:sy n="103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5T15:07:29.370" v="14279" actId="122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addSp modSp new">
        <pc:chgData name="N.D. Barber" userId="2439b294-b381-4911-ad1d-575a5e61005a" providerId="ADAL" clId="{FEB802EF-DF49-B743-97A1-8D922016B7AD}" dt="2020-06-15T15:07:29.370" v="14279" actId="122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  <pc:spChg chg="add mod">
          <ac:chgData name="N.D. Barber" userId="2439b294-b381-4911-ad1d-575a5e61005a" providerId="ADAL" clId="{FEB802EF-DF49-B743-97A1-8D922016B7AD}" dt="2020-06-15T15:07:29.370" v="14279" actId="122"/>
          <ac:spMkLst>
            <pc:docMk/>
            <pc:sldMk cId="1921844292" sldId="266"/>
            <ac:spMk id="7" creationId="{6BA1B216-EE19-0D4A-8509-062B1DF73558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21:49:01.218" v="13982" actId="20577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21:49:01.218" v="13982" actId="20577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21:50:08.402" v="13983" actId="313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21:50:08.402" v="13983" actId="313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  <pc:sldChg chg="new del">
        <pc:chgData name="N.D. Barber" userId="2439b294-b381-4911-ad1d-575a5e61005a" providerId="ADAL" clId="{FEB802EF-DF49-B743-97A1-8D922016B7AD}" dt="2020-06-15T11:50:54.876" v="13986" actId="2696"/>
        <pc:sldMkLst>
          <pc:docMk/>
          <pc:sldMk cId="2950324632" sldId="306"/>
        </pc:sldMkLst>
      </pc:sldChg>
      <pc:sldChg chg="modSp new ord">
        <pc:chgData name="N.D. Barber" userId="2439b294-b381-4911-ad1d-575a5e61005a" providerId="ADAL" clId="{FEB802EF-DF49-B743-97A1-8D922016B7AD}" dt="2020-06-15T14:55:09.792" v="14228"/>
        <pc:sldMkLst>
          <pc:docMk/>
          <pc:sldMk cId="540990191" sldId="307"/>
        </pc:sldMkLst>
        <pc:spChg chg="mod">
          <ac:chgData name="N.D. Barber" userId="2439b294-b381-4911-ad1d-575a5e61005a" providerId="ADAL" clId="{FEB802EF-DF49-B743-97A1-8D922016B7AD}" dt="2020-06-15T11:59:09.613" v="14011" actId="20577"/>
          <ac:spMkLst>
            <pc:docMk/>
            <pc:sldMk cId="540990191" sldId="307"/>
            <ac:spMk id="2" creationId="{566D367D-A153-6940-B208-2DDE4ACFFB81}"/>
          </ac:spMkLst>
        </pc:spChg>
        <pc:spChg chg="mod">
          <ac:chgData name="N.D. Barber" userId="2439b294-b381-4911-ad1d-575a5e61005a" providerId="ADAL" clId="{FEB802EF-DF49-B743-97A1-8D922016B7AD}" dt="2020-06-15T12:00:06.418" v="14180" actId="313"/>
          <ac:spMkLst>
            <pc:docMk/>
            <pc:sldMk cId="540990191" sldId="307"/>
            <ac:spMk id="3" creationId="{2575526D-1C1E-104E-B8AC-2785F9D7C714}"/>
          </ac:spMkLst>
        </pc:spChg>
        <pc:spChg chg="mod">
          <ac:chgData name="N.D. Barber" userId="2439b294-b381-4911-ad1d-575a5e61005a" providerId="ADAL" clId="{FEB802EF-DF49-B743-97A1-8D922016B7AD}" dt="2020-06-15T12:01:02.250" v="14203" actId="27636"/>
          <ac:spMkLst>
            <pc:docMk/>
            <pc:sldMk cId="540990191" sldId="307"/>
            <ac:spMk id="6" creationId="{B2510812-A053-7244-8048-EDB1551A0096}"/>
          </ac:spMkLst>
        </pc:spChg>
      </pc:sldChg>
      <pc:sldChg chg="addSp delSp modSp new ord">
        <pc:chgData name="N.D. Barber" userId="2439b294-b381-4911-ad1d-575a5e61005a" providerId="ADAL" clId="{FEB802EF-DF49-B743-97A1-8D922016B7AD}" dt="2020-06-15T14:55:03.822" v="14227"/>
        <pc:sldMkLst>
          <pc:docMk/>
          <pc:sldMk cId="2516399536" sldId="308"/>
        </pc:sldMkLst>
        <pc:spChg chg="del mod">
          <ac:chgData name="N.D. Barber" userId="2439b294-b381-4911-ad1d-575a5e61005a" providerId="ADAL" clId="{FEB802EF-DF49-B743-97A1-8D922016B7AD}" dt="2020-06-15T12:01:31.615" v="14209" actId="478"/>
          <ac:spMkLst>
            <pc:docMk/>
            <pc:sldMk cId="2516399536" sldId="308"/>
            <ac:spMk id="2" creationId="{E2969219-D2B2-114F-B3B9-87CB0AFE5A29}"/>
          </ac:spMkLst>
        </pc:spChg>
        <pc:spChg chg="del mod">
          <ac:chgData name="N.D. Barber" userId="2439b294-b381-4911-ad1d-575a5e61005a" providerId="ADAL" clId="{FEB802EF-DF49-B743-97A1-8D922016B7AD}" dt="2020-06-15T12:01:01.765" v="14201"/>
          <ac:spMkLst>
            <pc:docMk/>
            <pc:sldMk cId="2516399536" sldId="308"/>
            <ac:spMk id="3" creationId="{86979F2F-E3CD-9D4F-84F2-BC1D0E0C9E94}"/>
          </ac:spMkLst>
        </pc:spChg>
        <pc:spChg chg="mod">
          <ac:chgData name="N.D. Barber" userId="2439b294-b381-4911-ad1d-575a5e61005a" providerId="ADAL" clId="{FEB802EF-DF49-B743-97A1-8D922016B7AD}" dt="2020-06-15T12:01:02.041" v="14202" actId="27636"/>
          <ac:spMkLst>
            <pc:docMk/>
            <pc:sldMk cId="2516399536" sldId="308"/>
            <ac:spMk id="6" creationId="{DBC6ACA9-6AB2-A044-ABBF-A8C680611D90}"/>
          </ac:spMkLst>
        </pc:spChg>
        <pc:spChg chg="add mod">
          <ac:chgData name="N.D. Barber" userId="2439b294-b381-4911-ad1d-575a5e61005a" providerId="ADAL" clId="{FEB802EF-DF49-B743-97A1-8D922016B7AD}" dt="2020-06-15T12:02:12.984" v="14226" actId="1076"/>
          <ac:spMkLst>
            <pc:docMk/>
            <pc:sldMk cId="2516399536" sldId="308"/>
            <ac:spMk id="12" creationId="{B3BEBFD0-4453-2243-987B-DE83AD91117E}"/>
          </ac:spMkLst>
        </pc:spChg>
        <pc:picChg chg="add mod">
          <ac:chgData name="N.D. Barber" userId="2439b294-b381-4911-ad1d-575a5e61005a" providerId="ADAL" clId="{FEB802EF-DF49-B743-97A1-8D922016B7AD}" dt="2020-06-15T12:01:46.739" v="14217" actId="1076"/>
          <ac:picMkLst>
            <pc:docMk/>
            <pc:sldMk cId="2516399536" sldId="308"/>
            <ac:picMk id="8" creationId="{F2EAADA6-5BD5-AB4F-9F0C-80D8E102ADD1}"/>
          </ac:picMkLst>
        </pc:picChg>
        <pc:picChg chg="add mod">
          <ac:chgData name="N.D. Barber" userId="2439b294-b381-4911-ad1d-575a5e61005a" providerId="ADAL" clId="{FEB802EF-DF49-B743-97A1-8D922016B7AD}" dt="2020-06-15T12:01:43.949" v="14216" actId="1076"/>
          <ac:picMkLst>
            <pc:docMk/>
            <pc:sldMk cId="2516399536" sldId="308"/>
            <ac:picMk id="10" creationId="{D9D4B5B8-3387-854C-9027-E77352677C83}"/>
          </ac:picMkLst>
        </pc:picChg>
      </pc:sldChg>
      <pc:sldChg chg="modSp new">
        <pc:chgData name="N.D. Barber" userId="2439b294-b381-4911-ad1d-575a5e61005a" providerId="ADAL" clId="{FEB802EF-DF49-B743-97A1-8D922016B7AD}" dt="2020-06-15T15:06:55.991" v="14252" actId="27636"/>
        <pc:sldMkLst>
          <pc:docMk/>
          <pc:sldMk cId="448171251" sldId="309"/>
        </pc:sldMkLst>
        <pc:spChg chg="mod">
          <ac:chgData name="N.D. Barber" userId="2439b294-b381-4911-ad1d-575a5e61005a" providerId="ADAL" clId="{FEB802EF-DF49-B743-97A1-8D922016B7AD}" dt="2020-06-15T14:55:17.399" v="14250" actId="20577"/>
          <ac:spMkLst>
            <pc:docMk/>
            <pc:sldMk cId="448171251" sldId="309"/>
            <ac:spMk id="2" creationId="{F540CCA1-1D88-8F45-9F42-62C24384AB17}"/>
          </ac:spMkLst>
        </pc:spChg>
        <pc:spChg chg="mod">
          <ac:chgData name="N.D. Barber" userId="2439b294-b381-4911-ad1d-575a5e61005a" providerId="ADAL" clId="{FEB802EF-DF49-B743-97A1-8D922016B7AD}" dt="2020-06-15T15:06:55.991" v="14252" actId="27636"/>
          <ac:spMkLst>
            <pc:docMk/>
            <pc:sldMk cId="448171251" sldId="309"/>
            <ac:spMk id="6" creationId="{BD61B04F-35C9-E943-B089-044B5CA71224}"/>
          </ac:spMkLst>
        </pc:spChg>
      </pc:sldChg>
    </pc:docChg>
  </pc:docChgLst>
  <pc:docChgLst>
    <pc:chgData name="N.D. Barber" userId="2439b294-b381-4911-ad1d-575a5e61005a" providerId="ADAL" clId="{8D7DF85C-2661-204F-A976-840C50E5557F}"/>
    <pc:docChg chg="undo custSel mod addSld delSld modSld modMainMaster">
      <pc:chgData name="N.D. Barber" userId="2439b294-b381-4911-ad1d-575a5e61005a" providerId="ADAL" clId="{8D7DF85C-2661-204F-A976-840C50E5557F}" dt="2020-11-03T10:47:52.762" v="2686" actId="1076"/>
      <pc:docMkLst>
        <pc:docMk/>
      </pc:docMkLst>
      <pc:sldChg chg="modSp mod">
        <pc:chgData name="N.D. Barber" userId="2439b294-b381-4911-ad1d-575a5e61005a" providerId="ADAL" clId="{8D7DF85C-2661-204F-A976-840C50E5557F}" dt="2020-11-01T20:14:00.508" v="4" actId="5793"/>
        <pc:sldMkLst>
          <pc:docMk/>
          <pc:sldMk cId="943752205" sldId="258"/>
        </pc:sldMkLst>
        <pc:spChg chg="mod">
          <ac:chgData name="N.D. Barber" userId="2439b294-b381-4911-ad1d-575a5e61005a" providerId="ADAL" clId="{8D7DF85C-2661-204F-A976-840C50E5557F}" dt="2020-11-01T20:14:00.508" v="4" actId="5793"/>
          <ac:spMkLst>
            <pc:docMk/>
            <pc:sldMk cId="943752205" sldId="258"/>
            <ac:spMk id="3" creationId="{00000000-0000-0000-0000-000000000000}"/>
          </ac:spMkLst>
        </pc:spChg>
      </pc:sldChg>
      <pc:sldChg chg="modSp mod">
        <pc:chgData name="N.D. Barber" userId="2439b294-b381-4911-ad1d-575a5e61005a" providerId="ADAL" clId="{8D7DF85C-2661-204F-A976-840C50E5557F}" dt="2020-11-03T10:33:34.917" v="1968" actId="20577"/>
        <pc:sldMkLst>
          <pc:docMk/>
          <pc:sldMk cId="2346511669" sldId="260"/>
        </pc:sldMkLst>
        <pc:spChg chg="mod">
          <ac:chgData name="N.D. Barber" userId="2439b294-b381-4911-ad1d-575a5e61005a" providerId="ADAL" clId="{8D7DF85C-2661-204F-A976-840C50E5557F}" dt="2020-11-01T20:21:34.560" v="444" actId="27636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8D7DF85C-2661-204F-A976-840C50E5557F}" dt="2020-11-03T10:33:34.917" v="1968" actId="20577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8D7DF85C-2661-204F-A976-840C50E5557F}" dt="2020-11-01T20:16:26.314" v="42" actId="20577"/>
          <ac:spMkLst>
            <pc:docMk/>
            <pc:sldMk cId="2346511669" sldId="260"/>
            <ac:spMk id="7" creationId="{D1684B32-10FC-F64F-A16F-A313057CB329}"/>
          </ac:spMkLst>
        </pc:spChg>
      </pc:sldChg>
      <pc:sldChg chg="modSp mod">
        <pc:chgData name="N.D. Barber" userId="2439b294-b381-4911-ad1d-575a5e61005a" providerId="ADAL" clId="{8D7DF85C-2661-204F-A976-840C50E5557F}" dt="2020-11-01T21:00:28.737" v="1671" actId="20577"/>
        <pc:sldMkLst>
          <pc:docMk/>
          <pc:sldMk cId="2279640760" sldId="262"/>
        </pc:sldMkLst>
        <pc:spChg chg="mod">
          <ac:chgData name="N.D. Barber" userId="2439b294-b381-4911-ad1d-575a5e61005a" providerId="ADAL" clId="{8D7DF85C-2661-204F-A976-840C50E5557F}" dt="2020-11-01T21:00:28.737" v="1671" actId="20577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8D7DF85C-2661-204F-A976-840C50E5557F}" dt="2020-11-03T10:47:52.762" v="2686" actId="1076"/>
        <pc:sldMkLst>
          <pc:docMk/>
          <pc:sldMk cId="1358226642" sldId="263"/>
        </pc:sldMkLst>
        <pc:spChg chg="mod">
          <ac:chgData name="N.D. Barber" userId="2439b294-b381-4911-ad1d-575a5e61005a" providerId="ADAL" clId="{8D7DF85C-2661-204F-A976-840C50E5557F}" dt="2020-11-01T20:17:21.935" v="208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8D7DF85C-2661-204F-A976-840C50E5557F}" dt="2020-11-01T20:16:32.569" v="43" actId="20577"/>
          <ac:spMkLst>
            <pc:docMk/>
            <pc:sldMk cId="1358226642" sldId="263"/>
            <ac:spMk id="5" creationId="{FC773DB4-1427-3E46-B897-BED5B2D9318E}"/>
          </ac:spMkLst>
        </pc:spChg>
        <pc:picChg chg="add mod">
          <ac:chgData name="N.D. Barber" userId="2439b294-b381-4911-ad1d-575a5e61005a" providerId="ADAL" clId="{8D7DF85C-2661-204F-A976-840C50E5557F}" dt="2020-11-01T20:18:00.183" v="215" actId="1076"/>
          <ac:picMkLst>
            <pc:docMk/>
            <pc:sldMk cId="1358226642" sldId="263"/>
            <ac:picMk id="8" creationId="{AEF274A0-D3CC-1C4A-AC44-488ED6296EB3}"/>
          </ac:picMkLst>
        </pc:picChg>
        <pc:picChg chg="del">
          <ac:chgData name="N.D. Barber" userId="2439b294-b381-4911-ad1d-575a5e61005a" providerId="ADAL" clId="{8D7DF85C-2661-204F-A976-840C50E5557F}" dt="2020-11-01T20:14:07.016" v="5" actId="478"/>
          <ac:picMkLst>
            <pc:docMk/>
            <pc:sldMk cId="1358226642" sldId="263"/>
            <ac:picMk id="9" creationId="{A07BACF8-EBCA-CB42-91DD-B94EC76AF446}"/>
          </ac:picMkLst>
        </pc:picChg>
        <pc:picChg chg="mod">
          <ac:chgData name="N.D. Barber" userId="2439b294-b381-4911-ad1d-575a5e61005a" providerId="ADAL" clId="{8D7DF85C-2661-204F-A976-840C50E5557F}" dt="2020-11-03T10:47:51.148" v="2685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8D7DF85C-2661-204F-A976-840C50E5557F}" dt="2020-11-03T10:47:52.762" v="2686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modSp mod">
        <pc:chgData name="N.D. Barber" userId="2439b294-b381-4911-ad1d-575a5e61005a" providerId="ADAL" clId="{8D7DF85C-2661-204F-A976-840C50E5557F}" dt="2020-11-01T20:21:59.669" v="448" actId="20577"/>
        <pc:sldMkLst>
          <pc:docMk/>
          <pc:sldMk cId="4063758568" sldId="264"/>
        </pc:sldMkLst>
        <pc:spChg chg="mod">
          <ac:chgData name="N.D. Barber" userId="2439b294-b381-4911-ad1d-575a5e61005a" providerId="ADAL" clId="{8D7DF85C-2661-204F-A976-840C50E5557F}" dt="2020-11-01T20:21:59.669" v="448" actId="20577"/>
          <ac:spMkLst>
            <pc:docMk/>
            <pc:sldMk cId="4063758568" sldId="264"/>
            <ac:spMk id="9" creationId="{13A33A22-C9D5-5545-B500-5D2E4AC44615}"/>
          </ac:spMkLst>
        </pc:spChg>
      </pc:sldChg>
      <pc:sldChg chg="modSp mod">
        <pc:chgData name="N.D. Barber" userId="2439b294-b381-4911-ad1d-575a5e61005a" providerId="ADAL" clId="{8D7DF85C-2661-204F-A976-840C50E5557F}" dt="2020-11-01T21:00:33.511" v="1672" actId="20577"/>
        <pc:sldMkLst>
          <pc:docMk/>
          <pc:sldMk cId="1181088602" sldId="265"/>
        </pc:sldMkLst>
        <pc:spChg chg="mod">
          <ac:chgData name="N.D. Barber" userId="2439b294-b381-4911-ad1d-575a5e61005a" providerId="ADAL" clId="{8D7DF85C-2661-204F-A976-840C50E5557F}" dt="2020-11-01T20:22:10.486" v="454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8D7DF85C-2661-204F-A976-840C50E5557F}" dt="2020-11-01T20:22:28.114" v="485" actId="20577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8D7DF85C-2661-204F-A976-840C50E5557F}" dt="2020-11-01T20:23:53.571" v="554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8D7DF85C-2661-204F-A976-840C50E5557F}" dt="2020-11-01T20:23:32.174" v="543" actId="20577"/>
          <ac:spMkLst>
            <pc:docMk/>
            <pc:sldMk cId="1181088602" sldId="265"/>
            <ac:spMk id="12" creationId="{7FB2C6B6-503E-A64B-BD24-F33EAE13908D}"/>
          </ac:spMkLst>
        </pc:spChg>
        <pc:spChg chg="mod">
          <ac:chgData name="N.D. Barber" userId="2439b294-b381-4911-ad1d-575a5e61005a" providerId="ADAL" clId="{8D7DF85C-2661-204F-A976-840C50E5557F}" dt="2020-11-01T21:00:33.511" v="1672" actId="20577"/>
          <ac:spMkLst>
            <pc:docMk/>
            <pc:sldMk cId="1181088602" sldId="265"/>
            <ac:spMk id="15" creationId="{407DC5B7-B380-C045-B2BA-FFEA66A0D92B}"/>
          </ac:spMkLst>
        </pc:spChg>
      </pc:sldChg>
      <pc:sldChg chg="modSp mod">
        <pc:chgData name="N.D. Barber" userId="2439b294-b381-4911-ad1d-575a5e61005a" providerId="ADAL" clId="{8D7DF85C-2661-204F-A976-840C50E5557F}" dt="2020-11-01T21:00:47.254" v="1673" actId="20577"/>
        <pc:sldMkLst>
          <pc:docMk/>
          <pc:sldMk cId="1921844292" sldId="266"/>
        </pc:sldMkLst>
        <pc:spChg chg="mod">
          <ac:chgData name="N.D. Barber" userId="2439b294-b381-4911-ad1d-575a5e61005a" providerId="ADAL" clId="{8D7DF85C-2661-204F-A976-840C50E5557F}" dt="2020-11-01T21:00:47.254" v="1673" actId="20577"/>
          <ac:spMkLst>
            <pc:docMk/>
            <pc:sldMk cId="1921844292" sldId="266"/>
            <ac:spMk id="8" creationId="{06ABD1CC-7981-404F-8299-165BA41CB41C}"/>
          </ac:spMkLst>
        </pc:spChg>
      </pc:sldChg>
      <pc:sldChg chg="modSp mod">
        <pc:chgData name="N.D. Barber" userId="2439b294-b381-4911-ad1d-575a5e61005a" providerId="ADAL" clId="{8D7DF85C-2661-204F-A976-840C50E5557F}" dt="2020-11-01T21:06:45.893" v="1785" actId="20577"/>
        <pc:sldMkLst>
          <pc:docMk/>
          <pc:sldMk cId="538599839" sldId="267"/>
        </pc:sldMkLst>
        <pc:spChg chg="mod">
          <ac:chgData name="N.D. Barber" userId="2439b294-b381-4911-ad1d-575a5e61005a" providerId="ADAL" clId="{8D7DF85C-2661-204F-A976-840C50E5557F}" dt="2020-11-01T21:06:45.893" v="1785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8D7DF85C-2661-204F-A976-840C50E5557F}" dt="2020-11-01T21:00:53.603" v="1674" actId="20577"/>
          <ac:spMkLst>
            <pc:docMk/>
            <pc:sldMk cId="538599839" sldId="267"/>
            <ac:spMk id="7" creationId="{2FC81F2D-19B4-9345-A567-2C55640E2F3B}"/>
          </ac:spMkLst>
        </pc:spChg>
      </pc:sldChg>
      <pc:sldChg chg="modSp mod">
        <pc:chgData name="N.D. Barber" userId="2439b294-b381-4911-ad1d-575a5e61005a" providerId="ADAL" clId="{8D7DF85C-2661-204F-A976-840C50E5557F}" dt="2020-11-01T21:00:57.852" v="1675" actId="20577"/>
        <pc:sldMkLst>
          <pc:docMk/>
          <pc:sldMk cId="1959794624" sldId="268"/>
        </pc:sldMkLst>
        <pc:spChg chg="mod">
          <ac:chgData name="N.D. Barber" userId="2439b294-b381-4911-ad1d-575a5e61005a" providerId="ADAL" clId="{8D7DF85C-2661-204F-A976-840C50E5557F}" dt="2020-11-01T21:00:57.852" v="1675" actId="20577"/>
          <ac:spMkLst>
            <pc:docMk/>
            <pc:sldMk cId="1959794624" sldId="268"/>
            <ac:spMk id="13" creationId="{1D6589E0-698F-2047-9C5E-8EC8E28DD45C}"/>
          </ac:spMkLst>
        </pc:spChg>
      </pc:sldChg>
      <pc:sldChg chg="modSp mod">
        <pc:chgData name="N.D. Barber" userId="2439b294-b381-4911-ad1d-575a5e61005a" providerId="ADAL" clId="{8D7DF85C-2661-204F-A976-840C50E5557F}" dt="2020-11-01T21:07:23.650" v="1809" actId="20577"/>
        <pc:sldMkLst>
          <pc:docMk/>
          <pc:sldMk cId="3200735338" sldId="269"/>
        </pc:sldMkLst>
        <pc:spChg chg="mod">
          <ac:chgData name="N.D. Barber" userId="2439b294-b381-4911-ad1d-575a5e61005a" providerId="ADAL" clId="{8D7DF85C-2661-204F-A976-840C50E5557F}" dt="2020-11-01T21:07:23.650" v="1809" actId="20577"/>
          <ac:spMkLst>
            <pc:docMk/>
            <pc:sldMk cId="3200735338" sldId="269"/>
            <ac:spMk id="16" creationId="{6E296486-185D-0442-B77F-CAE298E4F322}"/>
          </ac:spMkLst>
        </pc:spChg>
        <pc:spChg chg="mod">
          <ac:chgData name="N.D. Barber" userId="2439b294-b381-4911-ad1d-575a5e61005a" providerId="ADAL" clId="{8D7DF85C-2661-204F-A976-840C50E5557F}" dt="2020-11-01T21:01:02.399" v="1676" actId="20577"/>
          <ac:spMkLst>
            <pc:docMk/>
            <pc:sldMk cId="3200735338" sldId="269"/>
            <ac:spMk id="17" creationId="{74DF9D5F-5F72-C544-ABDF-D2A7EB69D388}"/>
          </ac:spMkLst>
        </pc:spChg>
      </pc:sldChg>
      <pc:sldChg chg="modSp mod">
        <pc:chgData name="N.D. Barber" userId="2439b294-b381-4911-ad1d-575a5e61005a" providerId="ADAL" clId="{8D7DF85C-2661-204F-A976-840C50E5557F}" dt="2020-11-01T21:01:09.889" v="1677" actId="20577"/>
        <pc:sldMkLst>
          <pc:docMk/>
          <pc:sldMk cId="758674082" sldId="270"/>
        </pc:sldMkLst>
        <pc:spChg chg="mod">
          <ac:chgData name="N.D. Barber" userId="2439b294-b381-4911-ad1d-575a5e61005a" providerId="ADAL" clId="{8D7DF85C-2661-204F-A976-840C50E5557F}" dt="2020-11-01T21:01:09.889" v="1677" actId="20577"/>
          <ac:spMkLst>
            <pc:docMk/>
            <pc:sldMk cId="758674082" sldId="270"/>
            <ac:spMk id="7" creationId="{0B26304D-75CB-A94F-858B-D46B1AC9A7DD}"/>
          </ac:spMkLst>
        </pc:spChg>
      </pc:sldChg>
      <pc:sldChg chg="modSp mod">
        <pc:chgData name="N.D. Barber" userId="2439b294-b381-4911-ad1d-575a5e61005a" providerId="ADAL" clId="{8D7DF85C-2661-204F-A976-840C50E5557F}" dt="2020-11-01T21:01:15.134" v="1678" actId="20577"/>
        <pc:sldMkLst>
          <pc:docMk/>
          <pc:sldMk cId="270281818" sldId="271"/>
        </pc:sldMkLst>
        <pc:spChg chg="mod">
          <ac:chgData name="N.D. Barber" userId="2439b294-b381-4911-ad1d-575a5e61005a" providerId="ADAL" clId="{8D7DF85C-2661-204F-A976-840C50E5557F}" dt="2020-11-01T21:01:15.134" v="1678" actId="20577"/>
          <ac:spMkLst>
            <pc:docMk/>
            <pc:sldMk cId="270281818" sldId="271"/>
            <ac:spMk id="7" creationId="{1F64D085-F14E-564C-8680-464E17B947BE}"/>
          </ac:spMkLst>
        </pc:spChg>
      </pc:sldChg>
      <pc:sldChg chg="modSp mod">
        <pc:chgData name="N.D. Barber" userId="2439b294-b381-4911-ad1d-575a5e61005a" providerId="ADAL" clId="{8D7DF85C-2661-204F-A976-840C50E5557F}" dt="2020-11-01T21:02:18.901" v="1688" actId="20577"/>
        <pc:sldMkLst>
          <pc:docMk/>
          <pc:sldMk cId="2934836439" sldId="272"/>
        </pc:sldMkLst>
        <pc:spChg chg="mod">
          <ac:chgData name="N.D. Barber" userId="2439b294-b381-4911-ad1d-575a5e61005a" providerId="ADAL" clId="{8D7DF85C-2661-204F-A976-840C50E5557F}" dt="2020-11-01T21:02:18.901" v="1688" actId="20577"/>
          <ac:spMkLst>
            <pc:docMk/>
            <pc:sldMk cId="2934836439" sldId="272"/>
            <ac:spMk id="7" creationId="{4DD20735-DCC3-AA47-A1A9-87C57E428DBF}"/>
          </ac:spMkLst>
        </pc:spChg>
      </pc:sldChg>
      <pc:sldChg chg="modSp mod">
        <pc:chgData name="N.D. Barber" userId="2439b294-b381-4911-ad1d-575a5e61005a" providerId="ADAL" clId="{8D7DF85C-2661-204F-A976-840C50E5557F}" dt="2020-11-01T21:04:34.530" v="1730" actId="20577"/>
        <pc:sldMkLst>
          <pc:docMk/>
          <pc:sldMk cId="818865856" sldId="274"/>
        </pc:sldMkLst>
        <pc:spChg chg="mod">
          <ac:chgData name="N.D. Barber" userId="2439b294-b381-4911-ad1d-575a5e61005a" providerId="ADAL" clId="{8D7DF85C-2661-204F-A976-840C50E5557F}" dt="2020-11-01T21:04:34.530" v="1730" actId="20577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8D7DF85C-2661-204F-A976-840C50E5557F}" dt="2020-11-01T21:01:20.848" v="1679" actId="20577"/>
        <pc:sldMkLst>
          <pc:docMk/>
          <pc:sldMk cId="3319584976" sldId="275"/>
        </pc:sldMkLst>
        <pc:spChg chg="mod">
          <ac:chgData name="N.D. Barber" userId="2439b294-b381-4911-ad1d-575a5e61005a" providerId="ADAL" clId="{8D7DF85C-2661-204F-A976-840C50E5557F}" dt="2020-11-01T20:46:25.714" v="744" actId="313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8D7DF85C-2661-204F-A976-840C50E5557F}" dt="2020-11-01T21:01:20.848" v="1679" actId="20577"/>
          <ac:spMkLst>
            <pc:docMk/>
            <pc:sldMk cId="3319584976" sldId="275"/>
            <ac:spMk id="11" creationId="{44CFBA1F-2E21-4440-86EA-CD938F598887}"/>
          </ac:spMkLst>
        </pc:spChg>
        <pc:picChg chg="add mod">
          <ac:chgData name="N.D. Barber" userId="2439b294-b381-4911-ad1d-575a5e61005a" providerId="ADAL" clId="{8D7DF85C-2661-204F-A976-840C50E5557F}" dt="2020-11-01T20:46:34.306" v="745" actId="1076"/>
          <ac:picMkLst>
            <pc:docMk/>
            <pc:sldMk cId="3319584976" sldId="275"/>
            <ac:picMk id="7" creationId="{5EC79B94-87DA-BA44-A9E0-B8AD5D7B220D}"/>
          </ac:picMkLst>
        </pc:picChg>
        <pc:picChg chg="add del mod">
          <ac:chgData name="N.D. Barber" userId="2439b294-b381-4911-ad1d-575a5e61005a" providerId="ADAL" clId="{8D7DF85C-2661-204F-A976-840C50E5557F}" dt="2020-11-01T20:46:37.847" v="746" actId="1076"/>
          <ac:picMkLst>
            <pc:docMk/>
            <pc:sldMk cId="3319584976" sldId="275"/>
            <ac:picMk id="10" creationId="{C8EFD970-0BBF-864E-B6A7-5CE5186023F4}"/>
          </ac:picMkLst>
        </pc:picChg>
        <pc:picChg chg="add del">
          <ac:chgData name="N.D. Barber" userId="2439b294-b381-4911-ad1d-575a5e61005a" providerId="ADAL" clId="{8D7DF85C-2661-204F-A976-840C50E5557F}" dt="2020-11-01T20:40:51.165" v="604" actId="478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8D7DF85C-2661-204F-A976-840C50E5557F}" dt="2020-11-01T20:46:39.569" v="747" actId="14100"/>
          <ac:picMkLst>
            <pc:docMk/>
            <pc:sldMk cId="3319584976" sldId="275"/>
            <ac:picMk id="13" creationId="{ACA64DCB-B6F1-E54B-87A2-4CABE4A83D2B}"/>
          </ac:picMkLst>
        </pc:picChg>
        <pc:picChg chg="del">
          <ac:chgData name="N.D. Barber" userId="2439b294-b381-4911-ad1d-575a5e61005a" providerId="ADAL" clId="{8D7DF85C-2661-204F-A976-840C50E5557F}" dt="2020-11-01T20:35:09.544" v="599" actId="478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mod">
        <pc:chgData name="N.D. Barber" userId="2439b294-b381-4911-ad1d-575a5e61005a" providerId="ADAL" clId="{8D7DF85C-2661-204F-A976-840C50E5557F}" dt="2020-11-01T21:01:25.687" v="1680" actId="20577"/>
        <pc:sldMkLst>
          <pc:docMk/>
          <pc:sldMk cId="3282384622" sldId="276"/>
        </pc:sldMkLst>
        <pc:spChg chg="mod">
          <ac:chgData name="N.D. Barber" userId="2439b294-b381-4911-ad1d-575a5e61005a" providerId="ADAL" clId="{8D7DF85C-2661-204F-A976-840C50E5557F}" dt="2020-11-01T21:01:25.687" v="1680" actId="20577"/>
          <ac:spMkLst>
            <pc:docMk/>
            <pc:sldMk cId="3282384622" sldId="276"/>
            <ac:spMk id="7" creationId="{5FB310ED-9D79-AF49-8C0A-A03F3E29A48A}"/>
          </ac:spMkLst>
        </pc:spChg>
      </pc:sldChg>
      <pc:sldChg chg="modSp mod">
        <pc:chgData name="N.D. Barber" userId="2439b294-b381-4911-ad1d-575a5e61005a" providerId="ADAL" clId="{8D7DF85C-2661-204F-A976-840C50E5557F}" dt="2020-11-03T10:36:03.359" v="1972" actId="20577"/>
        <pc:sldMkLst>
          <pc:docMk/>
          <pc:sldMk cId="4042217810" sldId="277"/>
        </pc:sldMkLst>
        <pc:spChg chg="mod">
          <ac:chgData name="N.D. Barber" userId="2439b294-b381-4911-ad1d-575a5e61005a" providerId="ADAL" clId="{8D7DF85C-2661-204F-A976-840C50E5557F}" dt="2020-11-03T10:36:03.359" v="1972" actId="20577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8D7DF85C-2661-204F-A976-840C50E5557F}" dt="2020-11-01T21:01:29.893" v="1681" actId="20577"/>
          <ac:spMkLst>
            <pc:docMk/>
            <pc:sldMk cId="4042217810" sldId="277"/>
            <ac:spMk id="7" creationId="{2348E7AE-0AEC-7440-80DD-2A83880C7164}"/>
          </ac:spMkLst>
        </pc:spChg>
      </pc:sldChg>
      <pc:sldChg chg="modSp mod">
        <pc:chgData name="N.D. Barber" userId="2439b294-b381-4911-ad1d-575a5e61005a" providerId="ADAL" clId="{8D7DF85C-2661-204F-A976-840C50E5557F}" dt="2020-11-01T21:01:45.891" v="1683" actId="20577"/>
        <pc:sldMkLst>
          <pc:docMk/>
          <pc:sldMk cId="3389115351" sldId="278"/>
        </pc:sldMkLst>
        <pc:spChg chg="mod">
          <ac:chgData name="N.D. Barber" userId="2439b294-b381-4911-ad1d-575a5e61005a" providerId="ADAL" clId="{8D7DF85C-2661-204F-A976-840C50E5557F}" dt="2020-11-01T21:01:45.891" v="1683" actId="20577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 modClrScheme chgLayout">
        <pc:chgData name="N.D. Barber" userId="2439b294-b381-4911-ad1d-575a5e61005a" providerId="ADAL" clId="{8D7DF85C-2661-204F-A976-840C50E5557F}" dt="2020-11-01T21:02:11.342" v="1687" actId="20577"/>
        <pc:sldMkLst>
          <pc:docMk/>
          <pc:sldMk cId="548292810" sldId="280"/>
        </pc:sldMkLst>
        <pc:spChg chg="del">
          <ac:chgData name="N.D. Barber" userId="2439b294-b381-4911-ad1d-575a5e61005a" providerId="ADAL" clId="{8D7DF85C-2661-204F-A976-840C50E5557F}" dt="2020-11-01T20:49:50.233" v="778" actId="478"/>
          <ac:spMkLst>
            <pc:docMk/>
            <pc:sldMk cId="548292810" sldId="280"/>
            <ac:spMk id="2" creationId="{9F4E7E19-821D-A240-96A6-FD866CCE52A5}"/>
          </ac:spMkLst>
        </pc:spChg>
        <pc:spChg chg="mod modVis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4" creationId="{259DA10F-7B2C-4C48-83BC-6FBB8BC02CC1}"/>
          </ac:spMkLst>
        </pc:spChg>
        <pc:spChg chg="add del mod">
          <ac:chgData name="N.D. Barber" userId="2439b294-b381-4911-ad1d-575a5e61005a" providerId="ADAL" clId="{8D7DF85C-2661-204F-A976-840C50E5557F}" dt="2020-11-01T20:50:06.699" v="779"/>
          <ac:spMkLst>
            <pc:docMk/>
            <pc:sldMk cId="548292810" sldId="280"/>
            <ac:spMk id="5" creationId="{A8088A25-23CA-C548-9E7E-E5A2F29573AD}"/>
          </ac:spMkLst>
        </pc:spChg>
        <pc:spChg chg="mod modVis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6" creationId="{1B0AC113-B77B-4948-9E42-49A5D3651AC8}"/>
          </ac:spMkLst>
        </pc:spChg>
        <pc:spChg chg="mod">
          <ac:chgData name="N.D. Barber" userId="2439b294-b381-4911-ad1d-575a5e61005a" providerId="ADAL" clId="{8D7DF85C-2661-204F-A976-840C50E5557F}" dt="2020-11-01T21:02:11.342" v="1687" actId="20577"/>
          <ac:spMkLst>
            <pc:docMk/>
            <pc:sldMk cId="548292810" sldId="280"/>
            <ac:spMk id="7" creationId="{ABB622D2-F84A-DD4B-B589-B94F85F120AA}"/>
          </ac:spMkLst>
        </pc:spChg>
        <pc:spChg chg="add del mod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10" creationId="{091A3B95-64D6-D945-9550-60F637347366}"/>
          </ac:spMkLst>
        </pc:spChg>
        <pc:spChg chg="add mod">
          <ac:chgData name="N.D. Barber" userId="2439b294-b381-4911-ad1d-575a5e61005a" providerId="ADAL" clId="{8D7DF85C-2661-204F-A976-840C50E5557F}" dt="2020-11-01T20:50:30.053" v="826" actId="20577"/>
          <ac:spMkLst>
            <pc:docMk/>
            <pc:sldMk cId="548292810" sldId="280"/>
            <ac:spMk id="17" creationId="{330EEBDA-1B28-4A16-91BC-E53FB5EB8A64}"/>
          </ac:spMkLst>
        </pc:spChg>
        <pc:spChg chg="add mod">
          <ac:chgData name="N.D. Barber" userId="2439b294-b381-4911-ad1d-575a5e61005a" providerId="ADAL" clId="{8D7DF85C-2661-204F-A976-840C50E5557F}" dt="2020-11-01T20:50:12.523" v="788" actId="26606"/>
          <ac:spMkLst>
            <pc:docMk/>
            <pc:sldMk cId="548292810" sldId="280"/>
            <ac:spMk id="19" creationId="{18D8094B-1879-435E-B840-60E686F75D22}"/>
          </ac:spMkLst>
        </pc:spChg>
        <pc:picChg chg="del">
          <ac:chgData name="N.D. Barber" userId="2439b294-b381-4911-ad1d-575a5e61005a" providerId="ADAL" clId="{8D7DF85C-2661-204F-A976-840C50E5557F}" dt="2020-11-01T20:49:47.484" v="777" actId="478"/>
          <ac:picMkLst>
            <pc:docMk/>
            <pc:sldMk cId="548292810" sldId="280"/>
            <ac:picMk id="8" creationId="{585E5DCD-C138-2A4C-BF3F-AD7D6F70B774}"/>
          </ac:picMkLst>
        </pc:picChg>
        <pc:picChg chg="add mod ord">
          <ac:chgData name="N.D. Barber" userId="2439b294-b381-4911-ad1d-575a5e61005a" providerId="ADAL" clId="{8D7DF85C-2661-204F-A976-840C50E5557F}" dt="2020-11-01T20:50:12.523" v="788" actId="26606"/>
          <ac:picMkLst>
            <pc:docMk/>
            <pc:sldMk cId="548292810" sldId="280"/>
            <ac:picMk id="12" creationId="{BB2A87EA-BD0D-A944-9BF5-A7C44E6DB9B7}"/>
          </ac:picMkLst>
        </pc:picChg>
      </pc:sldChg>
      <pc:sldChg chg="modSp mod">
        <pc:chgData name="N.D. Barber" userId="2439b294-b381-4911-ad1d-575a5e61005a" providerId="ADAL" clId="{8D7DF85C-2661-204F-A976-840C50E5557F}" dt="2020-11-01T21:02:05.376" v="1686" actId="20577"/>
        <pc:sldMkLst>
          <pc:docMk/>
          <pc:sldMk cId="240376351" sldId="281"/>
        </pc:sldMkLst>
        <pc:spChg chg="mod">
          <ac:chgData name="N.D. Barber" userId="2439b294-b381-4911-ad1d-575a5e61005a" providerId="ADAL" clId="{8D7DF85C-2661-204F-A976-840C50E5557F}" dt="2020-11-01T21:02:05.376" v="1686" actId="20577"/>
          <ac:spMkLst>
            <pc:docMk/>
            <pc:sldMk cId="240376351" sldId="281"/>
            <ac:spMk id="7" creationId="{EDB27164-17B1-4448-B200-D3C375297E5B}"/>
          </ac:spMkLst>
        </pc:spChg>
      </pc:sldChg>
      <pc:sldChg chg="modSp mod">
        <pc:chgData name="N.D. Barber" userId="2439b294-b381-4911-ad1d-575a5e61005a" providerId="ADAL" clId="{8D7DF85C-2661-204F-A976-840C50E5557F}" dt="2020-11-01T21:01:52.439" v="1684" actId="20577"/>
        <pc:sldMkLst>
          <pc:docMk/>
          <pc:sldMk cId="2962689867" sldId="282"/>
        </pc:sldMkLst>
        <pc:spChg chg="mod">
          <ac:chgData name="N.D. Barber" userId="2439b294-b381-4911-ad1d-575a5e61005a" providerId="ADAL" clId="{8D7DF85C-2661-204F-A976-840C50E5557F}" dt="2020-11-01T21:01:52.439" v="1684" actId="20577"/>
          <ac:spMkLst>
            <pc:docMk/>
            <pc:sldMk cId="2962689867" sldId="282"/>
            <ac:spMk id="8" creationId="{A875AB87-F04A-0948-A16D-8FC6323E45CF}"/>
          </ac:spMkLst>
        </pc:spChg>
      </pc:sldChg>
      <pc:sldChg chg="modSp mod">
        <pc:chgData name="N.D. Barber" userId="2439b294-b381-4911-ad1d-575a5e61005a" providerId="ADAL" clId="{8D7DF85C-2661-204F-A976-840C50E5557F}" dt="2020-11-01T21:01:35.183" v="1682" actId="20577"/>
        <pc:sldMkLst>
          <pc:docMk/>
          <pc:sldMk cId="62521304" sldId="283"/>
        </pc:sldMkLst>
        <pc:spChg chg="mod">
          <ac:chgData name="N.D. Barber" userId="2439b294-b381-4911-ad1d-575a5e61005a" providerId="ADAL" clId="{8D7DF85C-2661-204F-A976-840C50E5557F}" dt="2020-11-01T20:47:09.087" v="769" actId="1076"/>
          <ac:spMkLst>
            <pc:docMk/>
            <pc:sldMk cId="62521304" sldId="283"/>
            <ac:spMk id="2" creationId="{64067844-0F46-3548-8451-82B051770419}"/>
          </ac:spMkLst>
        </pc:spChg>
        <pc:spChg chg="mod">
          <ac:chgData name="N.D. Barber" userId="2439b294-b381-4911-ad1d-575a5e61005a" providerId="ADAL" clId="{8D7DF85C-2661-204F-A976-840C50E5557F}" dt="2020-11-01T21:01:35.183" v="1682" actId="20577"/>
          <ac:spMkLst>
            <pc:docMk/>
            <pc:sldMk cId="62521304" sldId="283"/>
            <ac:spMk id="16" creationId="{431913D5-ECDA-D44A-A4D1-B95F75F3A1C7}"/>
          </ac:spMkLst>
        </pc:spChg>
      </pc:sldChg>
      <pc:sldChg chg="modSp mod">
        <pc:chgData name="N.D. Barber" userId="2439b294-b381-4911-ad1d-575a5e61005a" providerId="ADAL" clId="{8D7DF85C-2661-204F-A976-840C50E5557F}" dt="2020-11-01T21:01:59.801" v="1685" actId="20577"/>
        <pc:sldMkLst>
          <pc:docMk/>
          <pc:sldMk cId="3911507533" sldId="284"/>
        </pc:sldMkLst>
        <pc:spChg chg="mod">
          <ac:chgData name="N.D. Barber" userId="2439b294-b381-4911-ad1d-575a5e61005a" providerId="ADAL" clId="{8D7DF85C-2661-204F-A976-840C50E5557F}" dt="2020-11-01T21:01:59.801" v="1685" actId="20577"/>
          <ac:spMkLst>
            <pc:docMk/>
            <pc:sldMk cId="3911507533" sldId="284"/>
            <ac:spMk id="9" creationId="{AF96BA38-CA97-A344-9053-A772A3A1B93B}"/>
          </ac:spMkLst>
        </pc:spChg>
      </pc:sldChg>
      <pc:sldChg chg="modSp mod">
        <pc:chgData name="N.D. Barber" userId="2439b294-b381-4911-ad1d-575a5e61005a" providerId="ADAL" clId="{8D7DF85C-2661-204F-A976-840C50E5557F}" dt="2020-11-01T21:02:34.088" v="1691" actId="20577"/>
        <pc:sldMkLst>
          <pc:docMk/>
          <pc:sldMk cId="3984245635" sldId="285"/>
        </pc:sldMkLst>
        <pc:spChg chg="mod">
          <ac:chgData name="N.D. Barber" userId="2439b294-b381-4911-ad1d-575a5e61005a" providerId="ADAL" clId="{8D7DF85C-2661-204F-A976-840C50E5557F}" dt="2020-11-01T21:02:34.088" v="1691" actId="20577"/>
          <ac:spMkLst>
            <pc:docMk/>
            <pc:sldMk cId="3984245635" sldId="285"/>
            <ac:spMk id="7" creationId="{E787C6E8-F17D-074C-8C71-5DABCB78EDB0}"/>
          </ac:spMkLst>
        </pc:spChg>
      </pc:sldChg>
      <pc:sldChg chg="modSp mod">
        <pc:chgData name="N.D. Barber" userId="2439b294-b381-4911-ad1d-575a5e61005a" providerId="ADAL" clId="{8D7DF85C-2661-204F-A976-840C50E5557F}" dt="2020-11-01T21:02:39.917" v="1692" actId="20577"/>
        <pc:sldMkLst>
          <pc:docMk/>
          <pc:sldMk cId="3244629212" sldId="286"/>
        </pc:sldMkLst>
        <pc:spChg chg="mod">
          <ac:chgData name="N.D. Barber" userId="2439b294-b381-4911-ad1d-575a5e61005a" providerId="ADAL" clId="{8D7DF85C-2661-204F-A976-840C50E5557F}" dt="2020-11-01T21:02:39.917" v="1692" actId="20577"/>
          <ac:spMkLst>
            <pc:docMk/>
            <pc:sldMk cId="3244629212" sldId="286"/>
            <ac:spMk id="7" creationId="{3F66E99F-10A2-1C4A-BED4-F58999365C1C}"/>
          </ac:spMkLst>
        </pc:spChg>
      </pc:sldChg>
      <pc:sldChg chg="modSp mod">
        <pc:chgData name="N.D. Barber" userId="2439b294-b381-4911-ad1d-575a5e61005a" providerId="ADAL" clId="{8D7DF85C-2661-204F-A976-840C50E5557F}" dt="2020-11-01T21:02:44.750" v="1693" actId="20577"/>
        <pc:sldMkLst>
          <pc:docMk/>
          <pc:sldMk cId="1302559022" sldId="287"/>
        </pc:sldMkLst>
        <pc:spChg chg="mod">
          <ac:chgData name="N.D. Barber" userId="2439b294-b381-4911-ad1d-575a5e61005a" providerId="ADAL" clId="{8D7DF85C-2661-204F-A976-840C50E5557F}" dt="2020-11-01T21:02:44.750" v="1693" actId="20577"/>
          <ac:spMkLst>
            <pc:docMk/>
            <pc:sldMk cId="1302559022" sldId="287"/>
            <ac:spMk id="9" creationId="{A4E313A9-0B41-6745-92C2-35A600E37E35}"/>
          </ac:spMkLst>
        </pc:spChg>
      </pc:sldChg>
      <pc:sldChg chg="modSp mod">
        <pc:chgData name="N.D. Barber" userId="2439b294-b381-4911-ad1d-575a5e61005a" providerId="ADAL" clId="{8D7DF85C-2661-204F-A976-840C50E5557F}" dt="2020-11-01T21:03:09.886" v="1712" actId="20577"/>
        <pc:sldMkLst>
          <pc:docMk/>
          <pc:sldMk cId="2940378239" sldId="288"/>
        </pc:sldMkLst>
        <pc:spChg chg="mod">
          <ac:chgData name="N.D. Barber" userId="2439b294-b381-4911-ad1d-575a5e61005a" providerId="ADAL" clId="{8D7DF85C-2661-204F-A976-840C50E5557F}" dt="2020-11-01T21:03:09.886" v="1712" actId="20577"/>
          <ac:spMkLst>
            <pc:docMk/>
            <pc:sldMk cId="2940378239" sldId="288"/>
            <ac:spMk id="7" creationId="{CD61ED01-081B-1040-8674-41E6C2D0C312}"/>
          </ac:spMkLst>
        </pc:spChg>
      </pc:sldChg>
      <pc:sldChg chg="modSp mod">
        <pc:chgData name="N.D. Barber" userId="2439b294-b381-4911-ad1d-575a5e61005a" providerId="ADAL" clId="{8D7DF85C-2661-204F-A976-840C50E5557F}" dt="2020-11-01T21:03:28.768" v="1715" actId="114"/>
        <pc:sldMkLst>
          <pc:docMk/>
          <pc:sldMk cId="345339375" sldId="292"/>
        </pc:sldMkLst>
        <pc:spChg chg="mod">
          <ac:chgData name="N.D. Barber" userId="2439b294-b381-4911-ad1d-575a5e61005a" providerId="ADAL" clId="{8D7DF85C-2661-204F-A976-840C50E5557F}" dt="2020-11-01T21:03:28.768" v="1715" actId="114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8D7DF85C-2661-204F-A976-840C50E5557F}" dt="2020-11-01T21:03:22.281" v="1714" actId="20577"/>
          <ac:spMkLst>
            <pc:docMk/>
            <pc:sldMk cId="345339375" sldId="292"/>
            <ac:spMk id="6" creationId="{9FBDE871-46EE-4941-9E5E-96A153271076}"/>
          </ac:spMkLst>
        </pc:spChg>
      </pc:sldChg>
      <pc:sldChg chg="modSp mod">
        <pc:chgData name="N.D. Barber" userId="2439b294-b381-4911-ad1d-575a5e61005a" providerId="ADAL" clId="{8D7DF85C-2661-204F-A976-840C50E5557F}" dt="2020-11-01T21:03:14.680" v="1713" actId="20577"/>
        <pc:sldMkLst>
          <pc:docMk/>
          <pc:sldMk cId="1157154968" sldId="293"/>
        </pc:sldMkLst>
        <pc:spChg chg="mod">
          <ac:chgData name="N.D. Barber" userId="2439b294-b381-4911-ad1d-575a5e61005a" providerId="ADAL" clId="{8D7DF85C-2661-204F-A976-840C50E5557F}" dt="2020-11-01T21:03:14.680" v="1713" actId="20577"/>
          <ac:spMkLst>
            <pc:docMk/>
            <pc:sldMk cId="1157154968" sldId="293"/>
            <ac:spMk id="7" creationId="{9AB2440A-CE9C-0C46-AA73-BE05DDACA80D}"/>
          </ac:spMkLst>
        </pc:spChg>
      </pc:sldChg>
      <pc:sldChg chg="modSp mod">
        <pc:chgData name="N.D. Barber" userId="2439b294-b381-4911-ad1d-575a5e61005a" providerId="ADAL" clId="{8D7DF85C-2661-204F-A976-840C50E5557F}" dt="2020-11-01T21:03:47.799" v="1718" actId="20577"/>
        <pc:sldMkLst>
          <pc:docMk/>
          <pc:sldMk cId="1986097556" sldId="295"/>
        </pc:sldMkLst>
        <pc:spChg chg="mod">
          <ac:chgData name="N.D. Barber" userId="2439b294-b381-4911-ad1d-575a5e61005a" providerId="ADAL" clId="{8D7DF85C-2661-204F-A976-840C50E5557F}" dt="2020-11-01T21:03:47.799" v="1718" actId="20577"/>
          <ac:spMkLst>
            <pc:docMk/>
            <pc:sldMk cId="1986097556" sldId="295"/>
            <ac:spMk id="7" creationId="{B2609ECD-5F04-814A-8EA6-24C33A2DB992}"/>
          </ac:spMkLst>
        </pc:spChg>
      </pc:sldChg>
      <pc:sldChg chg="modSp mod">
        <pc:chgData name="N.D. Barber" userId="2439b294-b381-4911-ad1d-575a5e61005a" providerId="ADAL" clId="{8D7DF85C-2661-204F-A976-840C50E5557F}" dt="2020-11-01T21:04:06.769" v="1721" actId="20577"/>
        <pc:sldMkLst>
          <pc:docMk/>
          <pc:sldMk cId="3674797145" sldId="296"/>
        </pc:sldMkLst>
        <pc:spChg chg="mod">
          <ac:chgData name="N.D. Barber" userId="2439b294-b381-4911-ad1d-575a5e61005a" providerId="ADAL" clId="{8D7DF85C-2661-204F-A976-840C50E5557F}" dt="2020-11-01T21:04:06.769" v="1721" actId="20577"/>
          <ac:spMkLst>
            <pc:docMk/>
            <pc:sldMk cId="3674797145" sldId="296"/>
            <ac:spMk id="9" creationId="{5E6C5DA7-FEA8-C542-8B37-2143F1310D28}"/>
          </ac:spMkLst>
        </pc:spChg>
      </pc:sldChg>
      <pc:sldChg chg="modSp mod">
        <pc:chgData name="N.D. Barber" userId="2439b294-b381-4911-ad1d-575a5e61005a" providerId="ADAL" clId="{8D7DF85C-2661-204F-A976-840C50E5557F}" dt="2020-11-01T21:14:20.703" v="1913" actId="313"/>
        <pc:sldMkLst>
          <pc:docMk/>
          <pc:sldMk cId="4061751585" sldId="297"/>
        </pc:sldMkLst>
        <pc:spChg chg="mod">
          <ac:chgData name="N.D. Barber" userId="2439b294-b381-4911-ad1d-575a5e61005a" providerId="ADAL" clId="{8D7DF85C-2661-204F-A976-840C50E5557F}" dt="2020-11-01T21:14:20.703" v="1913" actId="313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8D7DF85C-2661-204F-A976-840C50E5557F}" dt="2020-11-01T21:04:16.890" v="1725" actId="20577"/>
          <ac:spMkLst>
            <pc:docMk/>
            <pc:sldMk cId="4061751585" sldId="297"/>
            <ac:spMk id="12" creationId="{D63CD347-5280-9440-96E6-46292201F27E}"/>
          </ac:spMkLst>
        </pc:spChg>
      </pc:sldChg>
      <pc:sldChg chg="modSp mod">
        <pc:chgData name="N.D. Barber" userId="2439b294-b381-4911-ad1d-575a5e61005a" providerId="ADAL" clId="{8D7DF85C-2661-204F-A976-840C50E5557F}" dt="2020-11-01T21:02:23.875" v="1689" actId="20577"/>
        <pc:sldMkLst>
          <pc:docMk/>
          <pc:sldMk cId="3993379053" sldId="298"/>
        </pc:sldMkLst>
        <pc:spChg chg="mod">
          <ac:chgData name="N.D. Barber" userId="2439b294-b381-4911-ad1d-575a5e61005a" providerId="ADAL" clId="{8D7DF85C-2661-204F-A976-840C50E5557F}" dt="2020-11-01T21:02:23.875" v="1689" actId="20577"/>
          <ac:spMkLst>
            <pc:docMk/>
            <pc:sldMk cId="3993379053" sldId="298"/>
            <ac:spMk id="7" creationId="{F4B09C39-FE6F-5143-9B91-571263F2EB1D}"/>
          </ac:spMkLst>
        </pc:spChg>
      </pc:sldChg>
      <pc:sldChg chg="modSp mod">
        <pc:chgData name="N.D. Barber" userId="2439b294-b381-4911-ad1d-575a5e61005a" providerId="ADAL" clId="{8D7DF85C-2661-204F-A976-840C50E5557F}" dt="2020-11-01T21:02:28.215" v="1690" actId="20577"/>
        <pc:sldMkLst>
          <pc:docMk/>
          <pc:sldMk cId="575256400" sldId="299"/>
        </pc:sldMkLst>
        <pc:spChg chg="mod">
          <ac:chgData name="N.D. Barber" userId="2439b294-b381-4911-ad1d-575a5e61005a" providerId="ADAL" clId="{8D7DF85C-2661-204F-A976-840C50E5557F}" dt="2020-11-01T21:02:28.215" v="1690" actId="20577"/>
          <ac:spMkLst>
            <pc:docMk/>
            <pc:sldMk cId="575256400" sldId="299"/>
            <ac:spMk id="6" creationId="{6C5F9ED1-777F-E542-9128-0F2837D24A18}"/>
          </ac:spMkLst>
        </pc:spChg>
      </pc:sldChg>
      <pc:sldChg chg="modSp mod">
        <pc:chgData name="N.D. Barber" userId="2439b294-b381-4911-ad1d-575a5e61005a" providerId="ADAL" clId="{8D7DF85C-2661-204F-A976-840C50E5557F}" dt="2020-11-01T21:03:34.210" v="1716" actId="20577"/>
        <pc:sldMkLst>
          <pc:docMk/>
          <pc:sldMk cId="3075071406" sldId="300"/>
        </pc:sldMkLst>
        <pc:spChg chg="mod">
          <ac:chgData name="N.D. Barber" userId="2439b294-b381-4911-ad1d-575a5e61005a" providerId="ADAL" clId="{8D7DF85C-2661-204F-A976-840C50E5557F}" dt="2020-11-01T21:03:34.210" v="1716" actId="20577"/>
          <ac:spMkLst>
            <pc:docMk/>
            <pc:sldMk cId="3075071406" sldId="300"/>
            <ac:spMk id="10" creationId="{757DF91A-ACBE-F148-8D2F-19CD3D5A029D}"/>
          </ac:spMkLst>
        </pc:spChg>
        <pc:picChg chg="mod">
          <ac:chgData name="N.D. Barber" userId="2439b294-b381-4911-ad1d-575a5e61005a" providerId="ADAL" clId="{8D7DF85C-2661-204F-A976-840C50E5557F}" dt="2020-11-01T20:54:28.555" v="840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mod">
        <pc:chgData name="N.D. Barber" userId="2439b294-b381-4911-ad1d-575a5e61005a" providerId="ADAL" clId="{8D7DF85C-2661-204F-A976-840C50E5557F}" dt="2020-11-01T21:03:38.373" v="1717" actId="20577"/>
        <pc:sldMkLst>
          <pc:docMk/>
          <pc:sldMk cId="507785214" sldId="301"/>
        </pc:sldMkLst>
        <pc:spChg chg="mod">
          <ac:chgData name="N.D. Barber" userId="2439b294-b381-4911-ad1d-575a5e61005a" providerId="ADAL" clId="{8D7DF85C-2661-204F-A976-840C50E5557F}" dt="2020-11-01T21:03:38.373" v="1717" actId="20577"/>
          <ac:spMkLst>
            <pc:docMk/>
            <pc:sldMk cId="507785214" sldId="301"/>
            <ac:spMk id="6" creationId="{1F974DDE-EC72-9045-B854-D20359FBD1DF}"/>
          </ac:spMkLst>
        </pc:spChg>
      </pc:sldChg>
      <pc:sldChg chg="modSp mod">
        <pc:chgData name="N.D. Barber" userId="2439b294-b381-4911-ad1d-575a5e61005a" providerId="ADAL" clId="{8D7DF85C-2661-204F-A976-840C50E5557F}" dt="2020-11-01T21:03:52.144" v="1719" actId="20577"/>
        <pc:sldMkLst>
          <pc:docMk/>
          <pc:sldMk cId="3147710807" sldId="302"/>
        </pc:sldMkLst>
        <pc:spChg chg="mod">
          <ac:chgData name="N.D. Barber" userId="2439b294-b381-4911-ad1d-575a5e61005a" providerId="ADAL" clId="{8D7DF85C-2661-204F-A976-840C50E5557F}" dt="2020-11-01T21:03:52.144" v="1719" actId="20577"/>
          <ac:spMkLst>
            <pc:docMk/>
            <pc:sldMk cId="3147710807" sldId="302"/>
            <ac:spMk id="6" creationId="{804FDE10-CACB-2E47-8A4B-5F46FDD74A08}"/>
          </ac:spMkLst>
        </pc:spChg>
      </pc:sldChg>
      <pc:sldChg chg="modSp mod">
        <pc:chgData name="N.D. Barber" userId="2439b294-b381-4911-ad1d-575a5e61005a" providerId="ADAL" clId="{8D7DF85C-2661-204F-A976-840C50E5557F}" dt="2020-11-01T21:04:11.423" v="1722" actId="20577"/>
        <pc:sldMkLst>
          <pc:docMk/>
          <pc:sldMk cId="4275286992" sldId="303"/>
        </pc:sldMkLst>
        <pc:spChg chg="mod">
          <ac:chgData name="N.D. Barber" userId="2439b294-b381-4911-ad1d-575a5e61005a" providerId="ADAL" clId="{8D7DF85C-2661-204F-A976-840C50E5557F}" dt="2020-11-01T20:59:52.311" v="1670" actId="20577"/>
          <ac:spMkLst>
            <pc:docMk/>
            <pc:sldMk cId="4275286992" sldId="303"/>
            <ac:spMk id="2" creationId="{2983BF4A-3CC1-F740-9EF5-C1D48B88B7BC}"/>
          </ac:spMkLst>
        </pc:spChg>
        <pc:spChg chg="mod">
          <ac:chgData name="N.D. Barber" userId="2439b294-b381-4911-ad1d-575a5e61005a" providerId="ADAL" clId="{8D7DF85C-2661-204F-A976-840C50E5557F}" dt="2020-11-01T21:04:11.423" v="1722" actId="20577"/>
          <ac:spMkLst>
            <pc:docMk/>
            <pc:sldMk cId="4275286992" sldId="303"/>
            <ac:spMk id="6" creationId="{BF4E30BF-B8C2-404F-A5EE-333735F88A0B}"/>
          </ac:spMkLst>
        </pc:spChg>
      </pc:sldChg>
      <pc:sldChg chg="modSp mod">
        <pc:chgData name="N.D. Barber" userId="2439b294-b381-4911-ad1d-575a5e61005a" providerId="ADAL" clId="{8D7DF85C-2661-204F-A976-840C50E5557F}" dt="2020-11-01T21:04:29.963" v="1729" actId="20577"/>
        <pc:sldMkLst>
          <pc:docMk/>
          <pc:sldMk cId="2562582904" sldId="304"/>
        </pc:sldMkLst>
        <pc:spChg chg="mod">
          <ac:chgData name="N.D. Barber" userId="2439b294-b381-4911-ad1d-575a5e61005a" providerId="ADAL" clId="{8D7DF85C-2661-204F-A976-840C50E5557F}" dt="2020-11-01T21:04:29.963" v="1729" actId="20577"/>
          <ac:spMkLst>
            <pc:docMk/>
            <pc:sldMk cId="2562582904" sldId="304"/>
            <ac:spMk id="6" creationId="{BFCFD906-B4A0-6B47-A43E-A02E5030FA18}"/>
          </ac:spMkLst>
        </pc:spChg>
      </pc:sldChg>
      <pc:sldChg chg="modSp mod">
        <pc:chgData name="N.D. Barber" userId="2439b294-b381-4911-ad1d-575a5e61005a" providerId="ADAL" clId="{8D7DF85C-2661-204F-A976-840C50E5557F}" dt="2020-11-01T21:04:20.918" v="1726" actId="20577"/>
        <pc:sldMkLst>
          <pc:docMk/>
          <pc:sldMk cId="816892084" sldId="305"/>
        </pc:sldMkLst>
        <pc:spChg chg="mod">
          <ac:chgData name="N.D. Barber" userId="2439b294-b381-4911-ad1d-575a5e61005a" providerId="ADAL" clId="{8D7DF85C-2661-204F-A976-840C50E5557F}" dt="2020-11-01T21:04:20.918" v="1726" actId="20577"/>
          <ac:spMkLst>
            <pc:docMk/>
            <pc:sldMk cId="816892084" sldId="305"/>
            <ac:spMk id="14" creationId="{3A41A559-7B9F-5249-A927-8C0F13041635}"/>
          </ac:spMkLst>
        </pc:spChg>
      </pc:sldChg>
      <pc:sldChg chg="modSp mod">
        <pc:chgData name="N.D. Barber" userId="2439b294-b381-4911-ad1d-575a5e61005a" providerId="ADAL" clId="{8D7DF85C-2661-204F-A976-840C50E5557F}" dt="2020-11-01T21:04:39.822" v="1731" actId="20577"/>
        <pc:sldMkLst>
          <pc:docMk/>
          <pc:sldMk cId="540990191" sldId="307"/>
        </pc:sldMkLst>
        <pc:spChg chg="mod">
          <ac:chgData name="N.D. Barber" userId="2439b294-b381-4911-ad1d-575a5e61005a" providerId="ADAL" clId="{8D7DF85C-2661-204F-A976-840C50E5557F}" dt="2020-11-01T21:04:39.822" v="1731" actId="20577"/>
          <ac:spMkLst>
            <pc:docMk/>
            <pc:sldMk cId="540990191" sldId="307"/>
            <ac:spMk id="7" creationId="{5D59343B-D4AE-A541-8B75-CF143D1E4C17}"/>
          </ac:spMkLst>
        </pc:spChg>
      </pc:sldChg>
      <pc:sldChg chg="modSp mod">
        <pc:chgData name="N.D. Barber" userId="2439b294-b381-4911-ad1d-575a5e61005a" providerId="ADAL" clId="{8D7DF85C-2661-204F-A976-840C50E5557F}" dt="2020-11-01T21:04:43.331" v="1732" actId="20577"/>
        <pc:sldMkLst>
          <pc:docMk/>
          <pc:sldMk cId="448171251" sldId="309"/>
        </pc:sldMkLst>
        <pc:spChg chg="mod">
          <ac:chgData name="N.D. Barber" userId="2439b294-b381-4911-ad1d-575a5e61005a" providerId="ADAL" clId="{8D7DF85C-2661-204F-A976-840C50E5557F}" dt="2020-11-01T21:04:43.331" v="1732" actId="20577"/>
          <ac:spMkLst>
            <pc:docMk/>
            <pc:sldMk cId="448171251" sldId="309"/>
            <ac:spMk id="7" creationId="{A84C37BC-9316-1E4D-B6D0-375F02CECDCE}"/>
          </ac:spMkLst>
        </pc:spChg>
      </pc:sldChg>
      <pc:sldChg chg="addSp modSp mod">
        <pc:chgData name="N.D. Barber" userId="2439b294-b381-4911-ad1d-575a5e61005a" providerId="ADAL" clId="{8D7DF85C-2661-204F-A976-840C50E5557F}" dt="2020-11-01T21:04:01.703" v="1720" actId="20577"/>
        <pc:sldMkLst>
          <pc:docMk/>
          <pc:sldMk cId="736364125" sldId="310"/>
        </pc:sldMkLst>
        <pc:spChg chg="mod">
          <ac:chgData name="N.D. Barber" userId="2439b294-b381-4911-ad1d-575a5e61005a" providerId="ADAL" clId="{8D7DF85C-2661-204F-A976-840C50E5557F}" dt="2020-11-01T21:04:01.703" v="1720" actId="20577"/>
          <ac:spMkLst>
            <pc:docMk/>
            <pc:sldMk cId="736364125" sldId="310"/>
            <ac:spMk id="6" creationId="{94CDF0BC-8796-694D-9D26-016E3E983EE4}"/>
          </ac:spMkLst>
        </pc:spChg>
        <pc:spChg chg="add mod">
          <ac:chgData name="N.D. Barber" userId="2439b294-b381-4911-ad1d-575a5e61005a" providerId="ADAL" clId="{8D7DF85C-2661-204F-A976-840C50E5557F}" dt="2020-11-01T20:59:26.336" v="1634" actId="113"/>
          <ac:spMkLst>
            <pc:docMk/>
            <pc:sldMk cId="736364125" sldId="310"/>
            <ac:spMk id="7" creationId="{EF4C1A17-3CFE-5C48-A3AC-D0B7C37850F8}"/>
          </ac:spMkLst>
        </pc:spChg>
        <pc:picChg chg="mod">
          <ac:chgData name="N.D. Barber" userId="2439b294-b381-4911-ad1d-575a5e61005a" providerId="ADAL" clId="{8D7DF85C-2661-204F-A976-840C50E5557F}" dt="2020-11-01T20:57:15.393" v="1275" actId="107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mod">
        <pc:chgData name="N.D. Barber" userId="2439b294-b381-4911-ad1d-575a5e61005a" providerId="ADAL" clId="{8D7DF85C-2661-204F-A976-840C50E5557F}" dt="2020-11-01T21:03:04.709" v="1711" actId="20577"/>
        <pc:sldMkLst>
          <pc:docMk/>
          <pc:sldMk cId="2100459800" sldId="311"/>
        </pc:sldMkLst>
        <pc:spChg chg="mod">
          <ac:chgData name="N.D. Barber" userId="2439b294-b381-4911-ad1d-575a5e61005a" providerId="ADAL" clId="{8D7DF85C-2661-204F-A976-840C50E5557F}" dt="2020-11-01T21:03:04.709" v="1711" actId="20577"/>
          <ac:spMkLst>
            <pc:docMk/>
            <pc:sldMk cId="2100459800" sldId="311"/>
            <ac:spMk id="2" creationId="{A32DC5E2-E614-AC4B-987A-6CC3AAC9D05D}"/>
          </ac:spMkLst>
        </pc:spChg>
        <pc:spChg chg="mod">
          <ac:chgData name="N.D. Barber" userId="2439b294-b381-4911-ad1d-575a5e61005a" providerId="ADAL" clId="{8D7DF85C-2661-204F-A976-840C50E5557F}" dt="2020-11-01T21:02:48.849" v="1694" actId="20577"/>
          <ac:spMkLst>
            <pc:docMk/>
            <pc:sldMk cId="2100459800" sldId="311"/>
            <ac:spMk id="6" creationId="{7042E77D-029C-E847-B146-CD41BB398CD3}"/>
          </ac:spMkLst>
        </pc:spChg>
      </pc:sldChg>
      <pc:sldChg chg="modSp mod">
        <pc:chgData name="N.D. Barber" userId="2439b294-b381-4911-ad1d-575a5e61005a" providerId="ADAL" clId="{8D7DF85C-2661-204F-A976-840C50E5557F}" dt="2020-11-01T20:21:48.667" v="447" actId="20577"/>
        <pc:sldMkLst>
          <pc:docMk/>
          <pc:sldMk cId="554122961" sldId="312"/>
        </pc:sldMkLst>
        <pc:spChg chg="mod">
          <ac:chgData name="N.D. Barber" userId="2439b294-b381-4911-ad1d-575a5e61005a" providerId="ADAL" clId="{8D7DF85C-2661-204F-A976-840C50E5557F}" dt="2020-11-01T20:21:48.667" v="447" actId="20577"/>
          <ac:spMkLst>
            <pc:docMk/>
            <pc:sldMk cId="554122961" sldId="312"/>
            <ac:spMk id="6" creationId="{DDD3953D-2CEF-E04A-A56C-04A07D961F9B}"/>
          </ac:spMkLst>
        </pc:spChg>
      </pc:sldChg>
      <pc:sldChg chg="new del">
        <pc:chgData name="N.D. Barber" userId="2439b294-b381-4911-ad1d-575a5e61005a" providerId="ADAL" clId="{8D7DF85C-2661-204F-A976-840C50E5557F}" dt="2020-11-01T20:16:38.313" v="45" actId="2696"/>
        <pc:sldMkLst>
          <pc:docMk/>
          <pc:sldMk cId="89464986" sldId="313"/>
        </pc:sldMkLst>
      </pc:sldChg>
      <pc:sldChg chg="addSp delSp modSp new del mod">
        <pc:chgData name="N.D. Barber" userId="2439b294-b381-4911-ad1d-575a5e61005a" providerId="ADAL" clId="{8D7DF85C-2661-204F-A976-840C50E5557F}" dt="2020-11-01T20:46:42.603" v="748" actId="2696"/>
        <pc:sldMkLst>
          <pc:docMk/>
          <pc:sldMk cId="1584497930" sldId="313"/>
        </pc:sldMkLst>
        <pc:spChg chg="del mod">
          <ac:chgData name="N.D. Barber" userId="2439b294-b381-4911-ad1d-575a5e61005a" providerId="ADAL" clId="{8D7DF85C-2661-204F-A976-840C50E5557F}" dt="2020-11-01T20:34:37.708" v="592" actId="478"/>
          <ac:spMkLst>
            <pc:docMk/>
            <pc:sldMk cId="1584497930" sldId="313"/>
            <ac:spMk id="2" creationId="{F46FD8CE-D77A-A84A-84F6-8CF5C3BDC752}"/>
          </ac:spMkLst>
        </pc:spChg>
        <pc:spChg chg="del">
          <ac:chgData name="N.D. Barber" userId="2439b294-b381-4911-ad1d-575a5e61005a" providerId="ADAL" clId="{8D7DF85C-2661-204F-A976-840C50E5557F}" dt="2020-11-01T20:25:39.638" v="556"/>
          <ac:spMkLst>
            <pc:docMk/>
            <pc:sldMk cId="1584497930" sldId="313"/>
            <ac:spMk id="3" creationId="{E91A1539-BA29-D744-A7CD-F2DBD298F35B}"/>
          </ac:spMkLst>
        </pc:spChg>
        <pc:spChg chg="mod">
          <ac:chgData name="N.D. Barber" userId="2439b294-b381-4911-ad1d-575a5e61005a" providerId="ADAL" clId="{8D7DF85C-2661-204F-A976-840C50E5557F}" dt="2020-11-01T20:25:39.818" v="557" actId="27636"/>
          <ac:spMkLst>
            <pc:docMk/>
            <pc:sldMk cId="1584497930" sldId="313"/>
            <ac:spMk id="5" creationId="{A6209A73-29AF-E947-A45F-9CD939476F6A}"/>
          </ac:spMkLst>
        </pc:spChg>
        <pc:spChg chg="add mod">
          <ac:chgData name="N.D. Barber" userId="2439b294-b381-4911-ad1d-575a5e61005a" providerId="ADAL" clId="{8D7DF85C-2661-204F-A976-840C50E5557F}" dt="2020-11-01T20:34:37.708" v="592" actId="478"/>
          <ac:spMkLst>
            <pc:docMk/>
            <pc:sldMk cId="1584497930" sldId="313"/>
            <ac:spMk id="14" creationId="{EBF6D818-A419-1049-807F-5A0B3A88842C}"/>
          </ac:spMkLst>
        </pc:spChg>
        <pc:spChg chg="add mod">
          <ac:chgData name="N.D. Barber" userId="2439b294-b381-4911-ad1d-575a5e61005a" providerId="ADAL" clId="{8D7DF85C-2661-204F-A976-840C50E5557F}" dt="2020-11-01T20:41:12.253" v="605" actId="21"/>
          <ac:spMkLst>
            <pc:docMk/>
            <pc:sldMk cId="1584497930" sldId="313"/>
            <ac:spMk id="16" creationId="{32D37B20-95F8-494B-A098-8E0EC01D6BF2}"/>
          </ac:spMkLst>
        </pc:spChg>
        <pc:picChg chg="add del mod">
          <ac:chgData name="N.D. Barber" userId="2439b294-b381-4911-ad1d-575a5e61005a" providerId="ADAL" clId="{8D7DF85C-2661-204F-A976-840C50E5557F}" dt="2020-11-01T20:41:12.253" v="605" actId="21"/>
          <ac:picMkLst>
            <pc:docMk/>
            <pc:sldMk cId="1584497930" sldId="313"/>
            <ac:picMk id="8" creationId="{B85BD362-EED6-8E44-BF85-8D771553633E}"/>
          </ac:picMkLst>
        </pc:picChg>
        <pc:picChg chg="add del mod">
          <ac:chgData name="N.D. Barber" userId="2439b294-b381-4911-ad1d-575a5e61005a" providerId="ADAL" clId="{8D7DF85C-2661-204F-A976-840C50E5557F}" dt="2020-11-01T20:41:15.402" v="608" actId="478"/>
          <ac:picMkLst>
            <pc:docMk/>
            <pc:sldMk cId="1584497930" sldId="313"/>
            <ac:picMk id="10" creationId="{240A6104-A077-EA4D-93CC-82D83AD3377E}"/>
          </ac:picMkLst>
        </pc:picChg>
        <pc:picChg chg="add del mod">
          <ac:chgData name="N.D. Barber" userId="2439b294-b381-4911-ad1d-575a5e61005a" providerId="ADAL" clId="{8D7DF85C-2661-204F-A976-840C50E5557F}" dt="2020-11-01T20:41:14.228" v="606" actId="478"/>
          <ac:picMkLst>
            <pc:docMk/>
            <pc:sldMk cId="1584497930" sldId="313"/>
            <ac:picMk id="12" creationId="{AA33A9C5-60C6-0940-A525-80D96EBB4F0B}"/>
          </ac:picMkLst>
        </pc:picChg>
      </pc:sldChg>
      <pc:sldChg chg="addSp delSp modSp new mod">
        <pc:chgData name="N.D. Barber" userId="2439b294-b381-4911-ad1d-575a5e61005a" providerId="ADAL" clId="{8D7DF85C-2661-204F-A976-840C50E5557F}" dt="2020-11-01T20:48:36.556" v="776" actId="27636"/>
        <pc:sldMkLst>
          <pc:docMk/>
          <pc:sldMk cId="1671291041" sldId="313"/>
        </pc:sldMkLst>
        <pc:spChg chg="del">
          <ac:chgData name="N.D. Barber" userId="2439b294-b381-4911-ad1d-575a5e61005a" providerId="ADAL" clId="{8D7DF85C-2661-204F-A976-840C50E5557F}" dt="2020-11-01T20:48:36.486" v="775" actId="26606"/>
          <ac:spMkLst>
            <pc:docMk/>
            <pc:sldMk cId="1671291041" sldId="313"/>
            <ac:spMk id="2" creationId="{4935D686-6482-554E-A5F0-D3F84FE34126}"/>
          </ac:spMkLst>
        </pc:spChg>
        <pc:spChg chg="del">
          <ac:chgData name="N.D. Barber" userId="2439b294-b381-4911-ad1d-575a5e61005a" providerId="ADAL" clId="{8D7DF85C-2661-204F-A976-840C50E5557F}" dt="2020-11-01T20:48:33.748" v="771"/>
          <ac:spMkLst>
            <pc:docMk/>
            <pc:sldMk cId="1671291041" sldId="313"/>
            <ac:spMk id="3" creationId="{EA7F134F-9FD8-7346-AF28-8847CF780017}"/>
          </ac:spMkLst>
        </pc:spChg>
        <pc:spChg chg="mod modVis">
          <ac:chgData name="N.D. Barber" userId="2439b294-b381-4911-ad1d-575a5e61005a" providerId="ADAL" clId="{8D7DF85C-2661-204F-A976-840C50E5557F}" dt="2020-11-01T20:48:36.486" v="775" actId="26606"/>
          <ac:spMkLst>
            <pc:docMk/>
            <pc:sldMk cId="1671291041" sldId="313"/>
            <ac:spMk id="4" creationId="{7A88BF3D-FD8B-D047-88B6-D6E1BE2BD492}"/>
          </ac:spMkLst>
        </pc:spChg>
        <pc:spChg chg="mod modVis">
          <ac:chgData name="N.D. Barber" userId="2439b294-b381-4911-ad1d-575a5e61005a" providerId="ADAL" clId="{8D7DF85C-2661-204F-A976-840C50E5557F}" dt="2020-11-01T20:48:36.556" v="776" actId="27636"/>
          <ac:spMkLst>
            <pc:docMk/>
            <pc:sldMk cId="1671291041" sldId="313"/>
            <ac:spMk id="5" creationId="{E4612036-7795-4347-AEDE-93DC56603CDF}"/>
          </ac:spMkLst>
        </pc:spChg>
        <pc:spChg chg="mod">
          <ac:chgData name="N.D. Barber" userId="2439b294-b381-4911-ad1d-575a5e61005a" providerId="ADAL" clId="{8D7DF85C-2661-204F-A976-840C50E5557F}" dt="2020-11-01T20:48:36.486" v="775" actId="26606"/>
          <ac:spMkLst>
            <pc:docMk/>
            <pc:sldMk cId="1671291041" sldId="313"/>
            <ac:spMk id="6" creationId="{11F7AC89-E2AC-8643-BD29-145C939E848B}"/>
          </ac:spMkLst>
        </pc:spChg>
        <pc:picChg chg="add mod">
          <ac:chgData name="N.D. Barber" userId="2439b294-b381-4911-ad1d-575a5e61005a" providerId="ADAL" clId="{8D7DF85C-2661-204F-A976-840C50E5557F}" dt="2020-11-01T20:48:36.486" v="775" actId="26606"/>
          <ac:picMkLst>
            <pc:docMk/>
            <pc:sldMk cId="1671291041" sldId="313"/>
            <ac:picMk id="8" creationId="{7036FFCD-F37D-F943-A9DF-1F71A2D1D834}"/>
          </ac:picMkLst>
        </pc:picChg>
      </pc:sldChg>
      <pc:sldChg chg="addSp delSp modSp new mod">
        <pc:chgData name="N.D. Barber" userId="2439b294-b381-4911-ad1d-575a5e61005a" providerId="ADAL" clId="{8D7DF85C-2661-204F-A976-840C50E5557F}" dt="2020-11-01T20:53:45.142" v="839" actId="1076"/>
        <pc:sldMkLst>
          <pc:docMk/>
          <pc:sldMk cId="3822695918" sldId="314"/>
        </pc:sldMkLst>
        <pc:spChg chg="del">
          <ac:chgData name="N.D. Barber" userId="2439b294-b381-4911-ad1d-575a5e61005a" providerId="ADAL" clId="{8D7DF85C-2661-204F-A976-840C50E5557F}" dt="2020-11-01T20:53:17.398" v="828"/>
          <ac:spMkLst>
            <pc:docMk/>
            <pc:sldMk cId="3822695918" sldId="314"/>
            <ac:spMk id="3" creationId="{6ED1CF6A-01AA-2A48-9628-8720C317FE4A}"/>
          </ac:spMkLst>
        </pc:spChg>
        <pc:spChg chg="mod">
          <ac:chgData name="N.D. Barber" userId="2439b294-b381-4911-ad1d-575a5e61005a" providerId="ADAL" clId="{8D7DF85C-2661-204F-A976-840C50E5557F}" dt="2020-11-01T20:53:17.645" v="829" actId="27636"/>
          <ac:spMkLst>
            <pc:docMk/>
            <pc:sldMk cId="3822695918" sldId="314"/>
            <ac:spMk id="5" creationId="{267B2FB8-905E-6A45-8885-61C5A82FF504}"/>
          </ac:spMkLst>
        </pc:spChg>
        <pc:picChg chg="add mod">
          <ac:chgData name="N.D. Barber" userId="2439b294-b381-4911-ad1d-575a5e61005a" providerId="ADAL" clId="{8D7DF85C-2661-204F-A976-840C50E5557F}" dt="2020-11-01T20:53:45.142" v="839" actId="1076"/>
          <ac:picMkLst>
            <pc:docMk/>
            <pc:sldMk cId="3822695918" sldId="314"/>
            <ac:picMk id="8" creationId="{53DA2C5A-281B-2149-83BA-610A6628CFAB}"/>
          </ac:picMkLst>
        </pc:picChg>
      </pc:sldChg>
      <pc:sldChg chg="addSp modSp new mod">
        <pc:chgData name="N.D. Barber" userId="2439b294-b381-4911-ad1d-575a5e61005a" providerId="ADAL" clId="{8D7DF85C-2661-204F-A976-840C50E5557F}" dt="2020-11-01T20:57:10.023" v="1274" actId="20577"/>
        <pc:sldMkLst>
          <pc:docMk/>
          <pc:sldMk cId="3420579675" sldId="315"/>
        </pc:sldMkLst>
        <pc:spChg chg="mod">
          <ac:chgData name="N.D. Barber" userId="2439b294-b381-4911-ad1d-575a5e61005a" providerId="ADAL" clId="{8D7DF85C-2661-204F-A976-840C50E5557F}" dt="2020-11-01T20:54:52.973" v="856" actId="20577"/>
          <ac:spMkLst>
            <pc:docMk/>
            <pc:sldMk cId="3420579675" sldId="315"/>
            <ac:spMk id="2" creationId="{5AD7724C-FA09-1F49-96E7-18AB3087D45D}"/>
          </ac:spMkLst>
        </pc:spChg>
        <pc:spChg chg="mod">
          <ac:chgData name="N.D. Barber" userId="2439b294-b381-4911-ad1d-575a5e61005a" providerId="ADAL" clId="{8D7DF85C-2661-204F-A976-840C50E5557F}" dt="2020-11-01T20:55:00.127" v="858" actId="27636"/>
          <ac:spMkLst>
            <pc:docMk/>
            <pc:sldMk cId="3420579675" sldId="315"/>
            <ac:spMk id="4" creationId="{0C2BB150-88AD-F548-B617-4A8025E8FEE3}"/>
          </ac:spMkLst>
        </pc:spChg>
        <pc:spChg chg="add mod">
          <ac:chgData name="N.D. Barber" userId="2439b294-b381-4911-ad1d-575a5e61005a" providerId="ADAL" clId="{8D7DF85C-2661-204F-A976-840C50E5557F}" dt="2020-11-01T20:57:10.023" v="1274" actId="20577"/>
          <ac:spMkLst>
            <pc:docMk/>
            <pc:sldMk cId="3420579675" sldId="315"/>
            <ac:spMk id="6" creationId="{7F32B7FB-3488-2848-A4B6-08A2246A61AB}"/>
          </ac:spMkLst>
        </pc:spChg>
      </pc:sldChg>
      <pc:sldChg chg="addSp modSp add mod">
        <pc:chgData name="N.D. Barber" userId="2439b294-b381-4911-ad1d-575a5e61005a" providerId="ADAL" clId="{8D7DF85C-2661-204F-A976-840C50E5557F}" dt="2020-11-01T21:06:18.769" v="1779" actId="207"/>
        <pc:sldMkLst>
          <pc:docMk/>
          <pc:sldMk cId="3601939749" sldId="316"/>
        </pc:sldMkLst>
        <pc:spChg chg="add mod">
          <ac:chgData name="N.D. Barber" userId="2439b294-b381-4911-ad1d-575a5e61005a" providerId="ADAL" clId="{8D7DF85C-2661-204F-A976-840C50E5557F}" dt="2020-11-01T21:06:18.769" v="1779" actId="207"/>
          <ac:spMkLst>
            <pc:docMk/>
            <pc:sldMk cId="3601939749" sldId="316"/>
            <ac:spMk id="7" creationId="{263BB653-1A1B-1842-A902-E2191F8C4970}"/>
          </ac:spMkLst>
        </pc:spChg>
      </pc:sldChg>
      <pc:sldChg chg="modSp new mod">
        <pc:chgData name="N.D. Barber" userId="2439b294-b381-4911-ad1d-575a5e61005a" providerId="ADAL" clId="{8D7DF85C-2661-204F-A976-840C50E5557F}" dt="2020-11-03T10:47:40.092" v="2684" actId="20577"/>
        <pc:sldMkLst>
          <pc:docMk/>
          <pc:sldMk cId="3303801572" sldId="317"/>
        </pc:sldMkLst>
        <pc:spChg chg="mod">
          <ac:chgData name="N.D. Barber" userId="2439b294-b381-4911-ad1d-575a5e61005a" providerId="ADAL" clId="{8D7DF85C-2661-204F-A976-840C50E5557F}" dt="2020-11-02T23:52:16.856" v="1937" actId="5793"/>
          <ac:spMkLst>
            <pc:docMk/>
            <pc:sldMk cId="3303801572" sldId="317"/>
            <ac:spMk id="2" creationId="{3AA11602-A0D0-6E41-80C0-9547F907CE22}"/>
          </ac:spMkLst>
        </pc:spChg>
        <pc:spChg chg="mod">
          <ac:chgData name="N.D. Barber" userId="2439b294-b381-4911-ad1d-575a5e61005a" providerId="ADAL" clId="{8D7DF85C-2661-204F-A976-840C50E5557F}" dt="2020-11-03T10:47:40.092" v="2684" actId="20577"/>
          <ac:spMkLst>
            <pc:docMk/>
            <pc:sldMk cId="3303801572" sldId="317"/>
            <ac:spMk id="3" creationId="{22397B09-3B2B-A644-AAD5-C77C036BFBC5}"/>
          </ac:spMkLst>
        </pc:spChg>
        <pc:spChg chg="mod">
          <ac:chgData name="N.D. Barber" userId="2439b294-b381-4911-ad1d-575a5e61005a" providerId="ADAL" clId="{8D7DF85C-2661-204F-A976-840C50E5557F}" dt="2020-11-03T10:46:26.448" v="2528" actId="27636"/>
          <ac:spMkLst>
            <pc:docMk/>
            <pc:sldMk cId="3303801572" sldId="317"/>
            <ac:spMk id="5" creationId="{0D367836-7071-A542-8850-0FCA008F81F2}"/>
          </ac:spMkLst>
        </pc:spChg>
      </pc:sldChg>
      <pc:sldChg chg="modSp new mod">
        <pc:chgData name="N.D. Barber" userId="2439b294-b381-4911-ad1d-575a5e61005a" providerId="ADAL" clId="{8D7DF85C-2661-204F-A976-840C50E5557F}" dt="2020-11-03T10:47:00.535" v="2667" actId="20577"/>
        <pc:sldMkLst>
          <pc:docMk/>
          <pc:sldMk cId="3686228714" sldId="318"/>
        </pc:sldMkLst>
        <pc:spChg chg="mod">
          <ac:chgData name="N.D. Barber" userId="2439b294-b381-4911-ad1d-575a5e61005a" providerId="ADAL" clId="{8D7DF85C-2661-204F-A976-840C50E5557F}" dt="2020-11-03T10:43:00.936" v="2347" actId="20577"/>
          <ac:spMkLst>
            <pc:docMk/>
            <pc:sldMk cId="3686228714" sldId="318"/>
            <ac:spMk id="2" creationId="{995CCE97-B06C-4A44-814B-623A771ABC82}"/>
          </ac:spMkLst>
        </pc:spChg>
        <pc:spChg chg="mod">
          <ac:chgData name="N.D. Barber" userId="2439b294-b381-4911-ad1d-575a5e61005a" providerId="ADAL" clId="{8D7DF85C-2661-204F-A976-840C50E5557F}" dt="2020-11-03T10:47:00.535" v="2667" actId="20577"/>
          <ac:spMkLst>
            <pc:docMk/>
            <pc:sldMk cId="3686228714" sldId="318"/>
            <ac:spMk id="3" creationId="{91568920-9483-6648-AE26-F8FE752AF899}"/>
          </ac:spMkLst>
        </pc:spChg>
        <pc:spChg chg="mod">
          <ac:chgData name="N.D. Barber" userId="2439b294-b381-4911-ad1d-575a5e61005a" providerId="ADAL" clId="{8D7DF85C-2661-204F-A976-840C50E5557F}" dt="2020-11-03T10:46:26.283" v="2527" actId="27636"/>
          <ac:spMkLst>
            <pc:docMk/>
            <pc:sldMk cId="3686228714" sldId="318"/>
            <ac:spMk id="5" creationId="{BD2C208F-3748-A44E-9AB3-705B9E87FA03}"/>
          </ac:spMkLst>
        </pc:spChg>
      </pc:sldChg>
      <pc:sldMasterChg chg="modSp mod modSldLayout">
        <pc:chgData name="N.D. Barber" userId="2439b294-b381-4911-ad1d-575a5e61005a" providerId="ADAL" clId="{8D7DF85C-2661-204F-A976-840C50E5557F}" dt="2020-11-01T20:16:13.130" v="41" actId="20577"/>
        <pc:sldMasterMkLst>
          <pc:docMk/>
          <pc:sldMasterMk cId="943519665" sldId="2147483840"/>
        </pc:sldMasterMkLst>
        <pc:spChg chg="mod">
          <ac:chgData name="N.D. Barber" userId="2439b294-b381-4911-ad1d-575a5e61005a" providerId="ADAL" clId="{8D7DF85C-2661-204F-A976-840C50E5557F}" dt="2020-11-01T20:14:55.568" v="27" actId="20577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8D7DF85C-2661-204F-A976-840C50E5557F}" dt="2020-11-01T20:15:15.579" v="31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8D7DF85C-2661-204F-A976-840C50E5557F}" dt="2020-11-01T20:15:10.037" v="28" actId="478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  <pc:spChg chg="add del mod">
            <ac:chgData name="N.D. Barber" userId="2439b294-b381-4911-ad1d-575a5e61005a" providerId="ADAL" clId="{8D7DF85C-2661-204F-A976-840C50E5557F}" dt="2020-11-01T20:15:15.515" v="30"/>
            <ac:spMkLst>
              <pc:docMk/>
              <pc:sldMasterMk cId="943519665" sldId="2147483840"/>
              <pc:sldLayoutMk cId="500513957" sldId="2147483841"/>
              <ac:spMk id="9" creationId="{8FD3C5F3-2ACE-0845-8F2A-804E0F21B6C2}"/>
            </ac:spMkLst>
          </pc:spChg>
          <pc:spChg chg="add mod">
            <ac:chgData name="N.D. Barber" userId="2439b294-b381-4911-ad1d-575a5e61005a" providerId="ADAL" clId="{8D7DF85C-2661-204F-A976-840C50E5557F}" dt="2020-11-01T20:15:15.579" v="31"/>
            <ac:spMkLst>
              <pc:docMk/>
              <pc:sldMasterMk cId="943519665" sldId="2147483840"/>
              <pc:sldLayoutMk cId="500513957" sldId="2147483841"/>
              <ac:spMk id="10" creationId="{D50D479B-A495-CE43-8277-249256545D5E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21.021" v="32" actId="20577"/>
          <pc:sldLayoutMkLst>
            <pc:docMk/>
            <pc:sldMasterMk cId="943519665" sldId="2147483840"/>
            <pc:sldLayoutMk cId="348827697" sldId="2147483842"/>
          </pc:sldLayoutMkLst>
          <pc:spChg chg="mod">
            <ac:chgData name="N.D. Barber" userId="2439b294-b381-4911-ad1d-575a5e61005a" providerId="ADAL" clId="{8D7DF85C-2661-204F-A976-840C50E5557F}" dt="2020-11-01T20:15:21.021" v="32" actId="20577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31.075" v="33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8D7DF85C-2661-204F-A976-840C50E5557F}" dt="2020-11-01T20:15:31.075" v="33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36.366" v="34" actId="20577"/>
          <pc:sldLayoutMkLst>
            <pc:docMk/>
            <pc:sldMasterMk cId="943519665" sldId="2147483840"/>
            <pc:sldLayoutMk cId="760718030" sldId="2147483844"/>
          </pc:sldLayoutMkLst>
          <pc:spChg chg="mod">
            <ac:chgData name="N.D. Barber" userId="2439b294-b381-4911-ad1d-575a5e61005a" providerId="ADAL" clId="{8D7DF85C-2661-204F-A976-840C50E5557F}" dt="2020-11-01T20:15:36.366" v="34" actId="20577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42.643" v="35" actId="20577"/>
          <pc:sldLayoutMkLst>
            <pc:docMk/>
            <pc:sldMasterMk cId="943519665" sldId="2147483840"/>
            <pc:sldLayoutMk cId="1227059329" sldId="2147483845"/>
          </pc:sldLayoutMkLst>
          <pc:spChg chg="mod">
            <ac:chgData name="N.D. Barber" userId="2439b294-b381-4911-ad1d-575a5e61005a" providerId="ADAL" clId="{8D7DF85C-2661-204F-A976-840C50E5557F}" dt="2020-11-01T20:15:42.643" v="35" actId="20577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47.054" v="36" actId="20577"/>
          <pc:sldLayoutMkLst>
            <pc:docMk/>
            <pc:sldMasterMk cId="943519665" sldId="2147483840"/>
            <pc:sldLayoutMk cId="686757842" sldId="2147483846"/>
          </pc:sldLayoutMkLst>
          <pc:spChg chg="mod">
            <ac:chgData name="N.D. Barber" userId="2439b294-b381-4911-ad1d-575a5e61005a" providerId="ADAL" clId="{8D7DF85C-2661-204F-A976-840C50E5557F}" dt="2020-11-01T20:15:47.054" v="36" actId="2057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52.226" v="37" actId="20577"/>
          <pc:sldLayoutMkLst>
            <pc:docMk/>
            <pc:sldMasterMk cId="943519665" sldId="2147483840"/>
            <pc:sldLayoutMk cId="315205732" sldId="2147483847"/>
          </pc:sldLayoutMkLst>
          <pc:spChg chg="mod">
            <ac:chgData name="N.D. Barber" userId="2439b294-b381-4911-ad1d-575a5e61005a" providerId="ADAL" clId="{8D7DF85C-2661-204F-A976-840C50E5557F}" dt="2020-11-01T20:15:52.226" v="37" actId="20577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5:57.046" v="38" actId="20577"/>
          <pc:sldLayoutMkLst>
            <pc:docMk/>
            <pc:sldMasterMk cId="943519665" sldId="2147483840"/>
            <pc:sldLayoutMk cId="1435309201" sldId="2147483848"/>
          </pc:sldLayoutMkLst>
          <pc:spChg chg="mod">
            <ac:chgData name="N.D. Barber" userId="2439b294-b381-4911-ad1d-575a5e61005a" providerId="ADAL" clId="{8D7DF85C-2661-204F-A976-840C50E5557F}" dt="2020-11-01T20:15:57.046" v="38" actId="20577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6:01.901" v="39" actId="20577"/>
          <pc:sldLayoutMkLst>
            <pc:docMk/>
            <pc:sldMasterMk cId="943519665" sldId="2147483840"/>
            <pc:sldLayoutMk cId="206652717" sldId="2147483849"/>
          </pc:sldLayoutMkLst>
          <pc:spChg chg="mod">
            <ac:chgData name="N.D. Barber" userId="2439b294-b381-4911-ad1d-575a5e61005a" providerId="ADAL" clId="{8D7DF85C-2661-204F-A976-840C50E5557F}" dt="2020-11-01T20:16:01.901" v="39" actId="20577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6:08.567" v="40" actId="20577"/>
          <pc:sldLayoutMkLst>
            <pc:docMk/>
            <pc:sldMasterMk cId="943519665" sldId="2147483840"/>
            <pc:sldLayoutMk cId="251404145" sldId="2147483850"/>
          </pc:sldLayoutMkLst>
          <pc:spChg chg="mod">
            <ac:chgData name="N.D. Barber" userId="2439b294-b381-4911-ad1d-575a5e61005a" providerId="ADAL" clId="{8D7DF85C-2661-204F-A976-840C50E5557F}" dt="2020-11-01T20:16:08.567" v="40" actId="20577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modSp mod">
          <pc:chgData name="N.D. Barber" userId="2439b294-b381-4911-ad1d-575a5e61005a" providerId="ADAL" clId="{8D7DF85C-2661-204F-A976-840C50E5557F}" dt="2020-11-01T20:16:13.130" v="41" actId="20577"/>
          <pc:sldLayoutMkLst>
            <pc:docMk/>
            <pc:sldMasterMk cId="943519665" sldId="2147483840"/>
            <pc:sldLayoutMk cId="862897899" sldId="2147483851"/>
          </pc:sldLayoutMkLst>
          <pc:spChg chg="mod">
            <ac:chgData name="N.D. Barber" userId="2439b294-b381-4911-ad1d-575a5e61005a" providerId="ADAL" clId="{8D7DF85C-2661-204F-A976-840C50E5557F}" dt="2020-11-01T20:16:13.130" v="41" actId="2057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  <pc:docChgLst>
    <pc:chgData name="N.D. Barber" userId="2439b294-b381-4911-ad1d-575a5e61005a" providerId="ADAL" clId="{5891C015-8657-CB42-BD8D-C395FB0AE5D9}"/>
    <pc:docChg chg="undo custSel mod addSld delSld modSld sldOrd modMainMaster">
      <pc:chgData name="N.D. Barber" userId="2439b294-b381-4911-ad1d-575a5e61005a" providerId="ADAL" clId="{5891C015-8657-CB42-BD8D-C395FB0AE5D9}" dt="2020-08-10T22:08:36.200" v="677" actId="1076"/>
      <pc:docMkLst>
        <pc:docMk/>
      </pc:docMkLst>
      <pc:sldChg chg="addSp modSp mod">
        <pc:chgData name="N.D. Barber" userId="2439b294-b381-4911-ad1d-575a5e61005a" providerId="ADAL" clId="{5891C015-8657-CB42-BD8D-C395FB0AE5D9}" dt="2020-08-10T22:08:36.200" v="677" actId="1076"/>
        <pc:sldMkLst>
          <pc:docMk/>
          <pc:sldMk cId="943752205" sldId="258"/>
        </pc:sldMkLst>
        <pc:spChg chg="mod">
          <ac:chgData name="N.D. Barber" userId="2439b294-b381-4911-ad1d-575a5e61005a" providerId="ADAL" clId="{5891C015-8657-CB42-BD8D-C395FB0AE5D9}" dt="2020-08-10T11:44:02.193" v="39" actId="14100"/>
          <ac:spMkLst>
            <pc:docMk/>
            <pc:sldMk cId="943752205" sldId="258"/>
            <ac:spMk id="2" creationId="{00000000-0000-0000-0000-000000000000}"/>
          </ac:spMkLst>
        </pc:spChg>
        <pc:spChg chg="add mod">
          <ac:chgData name="N.D. Barber" userId="2439b294-b381-4911-ad1d-575a5e61005a" providerId="ADAL" clId="{5891C015-8657-CB42-BD8D-C395FB0AE5D9}" dt="2020-08-10T22:08:36.200" v="677" actId="1076"/>
          <ac:spMkLst>
            <pc:docMk/>
            <pc:sldMk cId="943752205" sldId="258"/>
            <ac:spMk id="9" creationId="{667F5D5F-CA13-3F43-AF2E-1DF071E90ECF}"/>
          </ac:spMkLst>
        </pc:spChg>
        <pc:picChg chg="mod">
          <ac:chgData name="N.D. Barber" userId="2439b294-b381-4911-ad1d-575a5e61005a" providerId="ADAL" clId="{5891C015-8657-CB42-BD8D-C395FB0AE5D9}" dt="2020-08-10T22:08:06.292" v="606" actId="1076"/>
          <ac:picMkLst>
            <pc:docMk/>
            <pc:sldMk cId="943752205" sldId="258"/>
            <ac:picMk id="7" creationId="{BF0B4D3C-A3F6-9849-945D-3140E5E1C1BE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34:24.703" v="587" actId="20577"/>
        <pc:sldMkLst>
          <pc:docMk/>
          <pc:sldMk cId="2346511669" sldId="260"/>
        </pc:sldMkLst>
        <pc:spChg chg="mod">
          <ac:chgData name="N.D. Barber" userId="2439b294-b381-4911-ad1d-575a5e61005a" providerId="ADAL" clId="{5891C015-8657-CB42-BD8D-C395FB0AE5D9}" dt="2020-08-10T12:34:24.703" v="587" actId="20577"/>
          <ac:spMkLst>
            <pc:docMk/>
            <pc:sldMk cId="2346511669" sldId="260"/>
            <ac:spMk id="3" creationId="{5077F4FB-9D15-3840-9E2B-97EDC56F0F0E}"/>
          </ac:spMkLst>
        </pc:spChg>
        <pc:spChg chg="del">
          <ac:chgData name="N.D. Barber" userId="2439b294-b381-4911-ad1d-575a5e61005a" providerId="ADAL" clId="{5891C015-8657-CB42-BD8D-C395FB0AE5D9}" dt="2020-08-10T12:09:00.983" v="155" actId="478"/>
          <ac:spMkLst>
            <pc:docMk/>
            <pc:sldMk cId="2346511669" sldId="260"/>
            <ac:spMk id="5" creationId="{0B5FEA01-66B2-FD43-B5B8-E06593B9184A}"/>
          </ac:spMkLst>
        </pc:spChg>
        <pc:spChg chg="add mod">
          <ac:chgData name="N.D. Barber" userId="2439b294-b381-4911-ad1d-575a5e61005a" providerId="ADAL" clId="{5891C015-8657-CB42-BD8D-C395FB0AE5D9}" dt="2020-08-10T12:09:01.528" v="156"/>
          <ac:spMkLst>
            <pc:docMk/>
            <pc:sldMk cId="2346511669" sldId="260"/>
            <ac:spMk id="7" creationId="{D1684B32-10FC-F64F-A16F-A313057CB329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9:44.322" v="172"/>
        <pc:sldMkLst>
          <pc:docMk/>
          <pc:sldMk cId="2279640760" sldId="262"/>
        </pc:sldMkLst>
        <pc:spChg chg="del">
          <ac:chgData name="N.D. Barber" userId="2439b294-b381-4911-ad1d-575a5e61005a" providerId="ADAL" clId="{5891C015-8657-CB42-BD8D-C395FB0AE5D9}" dt="2020-08-10T12:09:43.846" v="171" actId="478"/>
          <ac:spMkLst>
            <pc:docMk/>
            <pc:sldMk cId="2279640760" sldId="262"/>
            <ac:spMk id="5" creationId="{78599BF2-8B0E-F847-8741-DBEDC32DC511}"/>
          </ac:spMkLst>
        </pc:spChg>
        <pc:spChg chg="add mod">
          <ac:chgData name="N.D. Barber" userId="2439b294-b381-4911-ad1d-575a5e61005a" providerId="ADAL" clId="{5891C015-8657-CB42-BD8D-C395FB0AE5D9}" dt="2020-08-10T12:09:44.322" v="172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8:52.050" v="154" actId="20577"/>
        <pc:sldMkLst>
          <pc:docMk/>
          <pc:sldMk cId="1358226642" sldId="263"/>
        </pc:sldMkLst>
        <pc:spChg chg="mod">
          <ac:chgData name="N.D. Barber" userId="2439b294-b381-4911-ad1d-575a5e61005a" providerId="ADAL" clId="{5891C015-8657-CB42-BD8D-C395FB0AE5D9}" dt="2020-08-10T12:04:15.502" v="64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5891C015-8657-CB42-BD8D-C395FB0AE5D9}" dt="2020-08-10T12:08:52.050" v="154" actId="20577"/>
          <ac:spMkLst>
            <pc:docMk/>
            <pc:sldMk cId="1358226642" sldId="263"/>
            <ac:spMk id="5" creationId="{FC773DB4-1427-3E46-B897-BED5B2D9318E}"/>
          </ac:spMkLst>
        </pc:spChg>
        <pc:picChg chg="del">
          <ac:chgData name="N.D. Barber" userId="2439b294-b381-4911-ad1d-575a5e61005a" providerId="ADAL" clId="{5891C015-8657-CB42-BD8D-C395FB0AE5D9}" dt="2020-08-10T12:03:26.337" v="41" actId="478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5891C015-8657-CB42-BD8D-C395FB0AE5D9}" dt="2020-08-10T12:04:01.028" v="46" actId="1076"/>
          <ac:picMkLst>
            <pc:docMk/>
            <pc:sldMk cId="1358226642" sldId="263"/>
            <ac:picMk id="9" creationId="{A07BACF8-EBCA-CB42-91DD-B94EC76AF446}"/>
          </ac:picMkLst>
        </pc:picChg>
        <pc:picChg chg="del">
          <ac:chgData name="N.D. Barber" userId="2439b294-b381-4911-ad1d-575a5e61005a" providerId="ADAL" clId="{5891C015-8657-CB42-BD8D-C395FB0AE5D9}" dt="2020-08-10T12:03:24.336" v="40" actId="478"/>
          <ac:picMkLst>
            <pc:docMk/>
            <pc:sldMk cId="1358226642" sldId="263"/>
            <ac:picMk id="10" creationId="{21601C24-FFD3-554A-A248-78D017610103}"/>
          </ac:picMkLst>
        </pc:picChg>
        <pc:picChg chg="mod">
          <ac:chgData name="N.D. Barber" userId="2439b294-b381-4911-ad1d-575a5e61005a" providerId="ADAL" clId="{5891C015-8657-CB42-BD8D-C395FB0AE5D9}" dt="2020-08-10T12:04:03.156" v="47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5891C015-8657-CB42-BD8D-C395FB0AE5D9}" dt="2020-08-10T12:04:05.541" v="48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09:33.780" v="170" actId="20577"/>
        <pc:sldMkLst>
          <pc:docMk/>
          <pc:sldMk cId="4063758568" sldId="264"/>
        </pc:sldMkLst>
        <pc:spChg chg="del">
          <ac:chgData name="N.D. Barber" userId="2439b294-b381-4911-ad1d-575a5e61005a" providerId="ADAL" clId="{5891C015-8657-CB42-BD8D-C395FB0AE5D9}" dt="2020-08-10T12:09:05.509" v="157" actId="478"/>
          <ac:spMkLst>
            <pc:docMk/>
            <pc:sldMk cId="4063758568" sldId="264"/>
            <ac:spMk id="5" creationId="{547E4F6D-2652-C24C-9EEB-480420C88037}"/>
          </ac:spMkLst>
        </pc:spChg>
        <pc:spChg chg="add mod">
          <ac:chgData name="N.D. Barber" userId="2439b294-b381-4911-ad1d-575a5e61005a" providerId="ADAL" clId="{5891C015-8657-CB42-BD8D-C395FB0AE5D9}" dt="2020-08-10T12:09:05.910" v="158"/>
          <ac:spMkLst>
            <pc:docMk/>
            <pc:sldMk cId="4063758568" sldId="264"/>
            <ac:spMk id="9" creationId="{13A33A22-C9D5-5545-B500-5D2E4AC44615}"/>
          </ac:spMkLst>
        </pc:spChg>
        <pc:graphicFrameChg chg="mod">
          <ac:chgData name="N.D. Barber" userId="2439b294-b381-4911-ad1d-575a5e61005a" providerId="ADAL" clId="{5891C015-8657-CB42-BD8D-C395FB0AE5D9}" dt="2020-08-10T12:09:33.780" v="170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addSp delSp modSp mod">
        <pc:chgData name="N.D. Barber" userId="2439b294-b381-4911-ad1d-575a5e61005a" providerId="ADAL" clId="{5891C015-8657-CB42-BD8D-C395FB0AE5D9}" dt="2020-08-10T12:29:24.288" v="481" actId="20577"/>
        <pc:sldMkLst>
          <pc:docMk/>
          <pc:sldMk cId="1181088602" sldId="265"/>
        </pc:sldMkLst>
        <pc:spChg chg="del">
          <ac:chgData name="N.D. Barber" userId="2439b294-b381-4911-ad1d-575a5e61005a" providerId="ADAL" clId="{5891C015-8657-CB42-BD8D-C395FB0AE5D9}" dt="2020-08-10T12:09:50.127" v="173" actId="478"/>
          <ac:spMkLst>
            <pc:docMk/>
            <pc:sldMk cId="1181088602" sldId="265"/>
            <ac:spMk id="5" creationId="{FCE5D78E-71D6-7641-8496-98CC0974CE2A}"/>
          </ac:spMkLst>
        </pc:spChg>
        <pc:spChg chg="mod">
          <ac:chgData name="N.D. Barber" userId="2439b294-b381-4911-ad1d-575a5e61005a" providerId="ADAL" clId="{5891C015-8657-CB42-BD8D-C395FB0AE5D9}" dt="2020-08-10T12:29:01.938" v="451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5891C015-8657-CB42-BD8D-C395FB0AE5D9}" dt="2020-08-10T12:29:24.288" v="481" actId="20577"/>
          <ac:spMkLst>
            <pc:docMk/>
            <pc:sldMk cId="1181088602" sldId="265"/>
            <ac:spMk id="9" creationId="{87137B0D-6920-2A44-9DAB-014DFC2CE928}"/>
          </ac:spMkLst>
        </pc:spChg>
        <pc:spChg chg="mod">
          <ac:chgData name="N.D. Barber" userId="2439b294-b381-4911-ad1d-575a5e61005a" providerId="ADAL" clId="{5891C015-8657-CB42-BD8D-C395FB0AE5D9}" dt="2020-08-10T12:29:13.660" v="469" actId="20577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5891C015-8657-CB42-BD8D-C395FB0AE5D9}" dt="2020-08-10T12:09:50.550" v="174"/>
          <ac:spMkLst>
            <pc:docMk/>
            <pc:sldMk cId="1181088602" sldId="265"/>
            <ac:spMk id="15" creationId="{407DC5B7-B380-C045-B2BA-FFEA66A0D92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2.932" v="181" actId="20577"/>
        <pc:sldMkLst>
          <pc:docMk/>
          <pc:sldMk cId="1921844292" sldId="266"/>
        </pc:sldMkLst>
        <pc:spChg chg="mod">
          <ac:chgData name="N.D. Barber" userId="2439b294-b381-4911-ad1d-575a5e61005a" providerId="ADAL" clId="{5891C015-8657-CB42-BD8D-C395FB0AE5D9}" dt="2020-08-10T12:10:42.932" v="181" actId="20577"/>
          <ac:spMkLst>
            <pc:docMk/>
            <pc:sldMk cId="1921844292" sldId="266"/>
            <ac:spMk id="2" creationId="{1A38FD27-77E5-B349-A04A-B2611BD036FA}"/>
          </ac:spMkLst>
        </pc:spChg>
        <pc:spChg chg="del">
          <ac:chgData name="N.D. Barber" userId="2439b294-b381-4911-ad1d-575a5e61005a" providerId="ADAL" clId="{5891C015-8657-CB42-BD8D-C395FB0AE5D9}" dt="2020-08-10T12:09:54.827" v="175" actId="478"/>
          <ac:spMkLst>
            <pc:docMk/>
            <pc:sldMk cId="1921844292" sldId="266"/>
            <ac:spMk id="5" creationId="{D71BE6E7-F6EB-AA43-B6A8-4995B8176508}"/>
          </ac:spMkLst>
        </pc:spChg>
        <pc:spChg chg="mod">
          <ac:chgData name="N.D. Barber" userId="2439b294-b381-4911-ad1d-575a5e61005a" providerId="ADAL" clId="{5891C015-8657-CB42-BD8D-C395FB0AE5D9}" dt="2020-08-10T12:10:32.859" v="178" actId="1076"/>
          <ac:spMkLst>
            <pc:docMk/>
            <pc:sldMk cId="1921844292" sldId="266"/>
            <ac:spMk id="7" creationId="{6BA1B216-EE19-0D4A-8509-062B1DF73558}"/>
          </ac:spMkLst>
        </pc:spChg>
        <pc:spChg chg="add mod">
          <ac:chgData name="N.D. Barber" userId="2439b294-b381-4911-ad1d-575a5e61005a" providerId="ADAL" clId="{5891C015-8657-CB42-BD8D-C395FB0AE5D9}" dt="2020-08-10T12:09:55.412" v="176"/>
          <ac:spMkLst>
            <pc:docMk/>
            <pc:sldMk cId="1921844292" sldId="266"/>
            <ac:spMk id="8" creationId="{06ABD1CC-7981-404F-8299-165BA41CB4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6.448" v="183"/>
        <pc:sldMkLst>
          <pc:docMk/>
          <pc:sldMk cId="538599839" sldId="267"/>
        </pc:sldMkLst>
        <pc:spChg chg="del">
          <ac:chgData name="N.D. Barber" userId="2439b294-b381-4911-ad1d-575a5e61005a" providerId="ADAL" clId="{5891C015-8657-CB42-BD8D-C395FB0AE5D9}" dt="2020-08-10T12:10:46.057" v="182" actId="478"/>
          <ac:spMkLst>
            <pc:docMk/>
            <pc:sldMk cId="538599839" sldId="267"/>
            <ac:spMk id="5" creationId="{2AC39FEA-407B-7D46-B6A6-CBD516F42FAF}"/>
          </ac:spMkLst>
        </pc:spChg>
        <pc:spChg chg="add mod">
          <ac:chgData name="N.D. Barber" userId="2439b294-b381-4911-ad1d-575a5e61005a" providerId="ADAL" clId="{5891C015-8657-CB42-BD8D-C395FB0AE5D9}" dt="2020-08-10T12:10:46.448" v="183"/>
          <ac:spMkLst>
            <pc:docMk/>
            <pc:sldMk cId="538599839" sldId="267"/>
            <ac:spMk id="7" creationId="{2FC81F2D-19B4-9345-A567-2C55640E2F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0.942" v="185"/>
        <pc:sldMkLst>
          <pc:docMk/>
          <pc:sldMk cId="1959794624" sldId="268"/>
        </pc:sldMkLst>
        <pc:spChg chg="del">
          <ac:chgData name="N.D. Barber" userId="2439b294-b381-4911-ad1d-575a5e61005a" providerId="ADAL" clId="{5891C015-8657-CB42-BD8D-C395FB0AE5D9}" dt="2020-08-10T12:10:50.538" v="184" actId="478"/>
          <ac:spMkLst>
            <pc:docMk/>
            <pc:sldMk cId="1959794624" sldId="268"/>
            <ac:spMk id="5" creationId="{9ED86E43-0038-924F-8A33-FD8DAF28B87B}"/>
          </ac:spMkLst>
        </pc:spChg>
        <pc:spChg chg="add mod">
          <ac:chgData name="N.D. Barber" userId="2439b294-b381-4911-ad1d-575a5e61005a" providerId="ADAL" clId="{5891C015-8657-CB42-BD8D-C395FB0AE5D9}" dt="2020-08-10T12:10:50.942" v="185"/>
          <ac:spMkLst>
            <pc:docMk/>
            <pc:sldMk cId="1959794624" sldId="268"/>
            <ac:spMk id="13" creationId="{1D6589E0-698F-2047-9C5E-8EC8E28DD45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7.106" v="187"/>
        <pc:sldMkLst>
          <pc:docMk/>
          <pc:sldMk cId="3200735338" sldId="269"/>
        </pc:sldMkLst>
        <pc:spChg chg="del">
          <ac:chgData name="N.D. Barber" userId="2439b294-b381-4911-ad1d-575a5e61005a" providerId="ADAL" clId="{5891C015-8657-CB42-BD8D-C395FB0AE5D9}" dt="2020-08-10T12:10:56.678" v="186" actId="478"/>
          <ac:spMkLst>
            <pc:docMk/>
            <pc:sldMk cId="3200735338" sldId="269"/>
            <ac:spMk id="4" creationId="{8940C8AB-B83A-2D42-A09E-6191438E6E23}"/>
          </ac:spMkLst>
        </pc:spChg>
        <pc:spChg chg="add mod">
          <ac:chgData name="N.D. Barber" userId="2439b294-b381-4911-ad1d-575a5e61005a" providerId="ADAL" clId="{5891C015-8657-CB42-BD8D-C395FB0AE5D9}" dt="2020-08-10T12:10:57.106" v="187"/>
          <ac:spMkLst>
            <pc:docMk/>
            <pc:sldMk cId="3200735338" sldId="269"/>
            <ac:spMk id="17" creationId="{74DF9D5F-5F72-C544-ABDF-D2A7EB69D38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01.767" v="189"/>
        <pc:sldMkLst>
          <pc:docMk/>
          <pc:sldMk cId="758674082" sldId="270"/>
        </pc:sldMkLst>
        <pc:spChg chg="del">
          <ac:chgData name="N.D. Barber" userId="2439b294-b381-4911-ad1d-575a5e61005a" providerId="ADAL" clId="{5891C015-8657-CB42-BD8D-C395FB0AE5D9}" dt="2020-08-10T12:11:01.360" v="188" actId="478"/>
          <ac:spMkLst>
            <pc:docMk/>
            <pc:sldMk cId="758674082" sldId="270"/>
            <ac:spMk id="5" creationId="{1A347FC6-C73D-E14F-AF8B-843E99FAF91E}"/>
          </ac:spMkLst>
        </pc:spChg>
        <pc:spChg chg="add mod">
          <ac:chgData name="N.D. Barber" userId="2439b294-b381-4911-ad1d-575a5e61005a" providerId="ADAL" clId="{5891C015-8657-CB42-BD8D-C395FB0AE5D9}" dt="2020-08-10T12:11:01.767" v="189"/>
          <ac:spMkLst>
            <pc:docMk/>
            <pc:sldMk cId="758674082" sldId="270"/>
            <ac:spMk id="7" creationId="{0B26304D-75CB-A94F-858B-D46B1AC9A7D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15.676" v="197" actId="14100"/>
        <pc:sldMkLst>
          <pc:docMk/>
          <pc:sldMk cId="270281818" sldId="271"/>
        </pc:sldMkLst>
        <pc:spChg chg="del">
          <ac:chgData name="N.D. Barber" userId="2439b294-b381-4911-ad1d-575a5e61005a" providerId="ADAL" clId="{5891C015-8657-CB42-BD8D-C395FB0AE5D9}" dt="2020-08-10T12:11:05.926" v="190" actId="478"/>
          <ac:spMkLst>
            <pc:docMk/>
            <pc:sldMk cId="270281818" sldId="271"/>
            <ac:spMk id="5" creationId="{AE1894AF-4955-B04C-B334-6864A829D9B4}"/>
          </ac:spMkLst>
        </pc:spChg>
        <pc:spChg chg="add mod">
          <ac:chgData name="N.D. Barber" userId="2439b294-b381-4911-ad1d-575a5e61005a" providerId="ADAL" clId="{5891C015-8657-CB42-BD8D-C395FB0AE5D9}" dt="2020-08-10T12:11:06.293" v="191"/>
          <ac:spMkLst>
            <pc:docMk/>
            <pc:sldMk cId="270281818" sldId="271"/>
            <ac:spMk id="7" creationId="{1F64D085-F14E-564C-8680-464E17B947BE}"/>
          </ac:spMkLst>
        </pc:spChg>
        <pc:spChg chg="mod">
          <ac:chgData name="N.D. Barber" userId="2439b294-b381-4911-ad1d-575a5e61005a" providerId="ADAL" clId="{5891C015-8657-CB42-BD8D-C395FB0AE5D9}" dt="2020-08-10T12:11:15.676" v="197" actId="14100"/>
          <ac:spMkLst>
            <pc:docMk/>
            <pc:sldMk cId="270281818" sldId="271"/>
            <ac:spMk id="9" creationId="{0A8BCB48-3034-DD42-9ADA-D91016220C31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34.376" v="233"/>
        <pc:sldMkLst>
          <pc:docMk/>
          <pc:sldMk cId="2934836439" sldId="272"/>
        </pc:sldMkLst>
        <pc:spChg chg="del">
          <ac:chgData name="N.D. Barber" userId="2439b294-b381-4911-ad1d-575a5e61005a" providerId="ADAL" clId="{5891C015-8657-CB42-BD8D-C395FB0AE5D9}" dt="2020-08-10T12:12:33.951" v="232" actId="478"/>
          <ac:spMkLst>
            <pc:docMk/>
            <pc:sldMk cId="2934836439" sldId="272"/>
            <ac:spMk id="5" creationId="{A4CDF142-2009-4D44-9469-7726088C820E}"/>
          </ac:spMkLst>
        </pc:spChg>
        <pc:spChg chg="add mod">
          <ac:chgData name="N.D. Barber" userId="2439b294-b381-4911-ad1d-575a5e61005a" providerId="ADAL" clId="{5891C015-8657-CB42-BD8D-C395FB0AE5D9}" dt="2020-08-10T12:12:34.376" v="233"/>
          <ac:spMkLst>
            <pc:docMk/>
            <pc:sldMk cId="2934836439" sldId="272"/>
            <ac:spMk id="7" creationId="{4DD20735-DCC3-AA47-A1A9-87C57E428DB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2.722" v="272"/>
        <pc:sldMkLst>
          <pc:docMk/>
          <pc:sldMk cId="818865856" sldId="274"/>
        </pc:sldMkLst>
        <pc:spChg chg="del">
          <ac:chgData name="N.D. Barber" userId="2439b294-b381-4911-ad1d-575a5e61005a" providerId="ADAL" clId="{5891C015-8657-CB42-BD8D-C395FB0AE5D9}" dt="2020-08-10T12:16:32.409" v="271" actId="478"/>
          <ac:spMkLst>
            <pc:docMk/>
            <pc:sldMk cId="818865856" sldId="274"/>
            <ac:spMk id="5" creationId="{CA9268D2-A75A-CC42-B3CA-59ECA0E4AE79}"/>
          </ac:spMkLst>
        </pc:spChg>
        <pc:spChg chg="add mod">
          <ac:chgData name="N.D. Barber" userId="2439b294-b381-4911-ad1d-575a5e61005a" providerId="ADAL" clId="{5891C015-8657-CB42-BD8D-C395FB0AE5D9}" dt="2020-08-10T12:16:32.722" v="272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23.549" v="199"/>
        <pc:sldMkLst>
          <pc:docMk/>
          <pc:sldMk cId="3319584976" sldId="275"/>
        </pc:sldMkLst>
        <pc:spChg chg="del">
          <ac:chgData name="N.D. Barber" userId="2439b294-b381-4911-ad1d-575a5e61005a" providerId="ADAL" clId="{5891C015-8657-CB42-BD8D-C395FB0AE5D9}" dt="2020-08-10T12:11:23.028" v="198" actId="478"/>
          <ac:spMkLst>
            <pc:docMk/>
            <pc:sldMk cId="3319584976" sldId="275"/>
            <ac:spMk id="5" creationId="{D21104E7-43A2-F444-955A-2D63104F86A4}"/>
          </ac:spMkLst>
        </pc:spChg>
        <pc:spChg chg="add mod">
          <ac:chgData name="N.D. Barber" userId="2439b294-b381-4911-ad1d-575a5e61005a" providerId="ADAL" clId="{5891C015-8657-CB42-BD8D-C395FB0AE5D9}" dt="2020-08-10T12:11:23.549" v="199"/>
          <ac:spMkLst>
            <pc:docMk/>
            <pc:sldMk cId="3319584976" sldId="275"/>
            <ac:spMk id="11" creationId="{44CFBA1F-2E21-4440-86EA-CD938F59888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38.133" v="207" actId="14100"/>
        <pc:sldMkLst>
          <pc:docMk/>
          <pc:sldMk cId="3282384622" sldId="276"/>
        </pc:sldMkLst>
        <pc:spChg chg="mod">
          <ac:chgData name="N.D. Barber" userId="2439b294-b381-4911-ad1d-575a5e61005a" providerId="ADAL" clId="{5891C015-8657-CB42-BD8D-C395FB0AE5D9}" dt="2020-08-10T12:11:38.133" v="207" actId="14100"/>
          <ac:spMkLst>
            <pc:docMk/>
            <pc:sldMk cId="3282384622" sldId="276"/>
            <ac:spMk id="3" creationId="{9F15E5D0-4D0B-214F-9C40-46BA67898434}"/>
          </ac:spMkLst>
        </pc:spChg>
        <pc:spChg chg="del">
          <ac:chgData name="N.D. Barber" userId="2439b294-b381-4911-ad1d-575a5e61005a" providerId="ADAL" clId="{5891C015-8657-CB42-BD8D-C395FB0AE5D9}" dt="2020-08-10T12:11:27.863" v="200" actId="478"/>
          <ac:spMkLst>
            <pc:docMk/>
            <pc:sldMk cId="3282384622" sldId="276"/>
            <ac:spMk id="5" creationId="{87C9B8C3-248E-014C-B9AB-9AFA51ADB663}"/>
          </ac:spMkLst>
        </pc:spChg>
        <pc:spChg chg="add mod">
          <ac:chgData name="N.D. Barber" userId="2439b294-b381-4911-ad1d-575a5e61005a" providerId="ADAL" clId="{5891C015-8657-CB42-BD8D-C395FB0AE5D9}" dt="2020-08-10T12:11:28.293" v="201"/>
          <ac:spMkLst>
            <pc:docMk/>
            <pc:sldMk cId="3282384622" sldId="276"/>
            <ac:spMk id="7" creationId="{5FB310ED-9D79-AF49-8C0A-A03F3E29A48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3.954" v="209"/>
        <pc:sldMkLst>
          <pc:docMk/>
          <pc:sldMk cId="4042217810" sldId="277"/>
        </pc:sldMkLst>
        <pc:spChg chg="del">
          <ac:chgData name="N.D. Barber" userId="2439b294-b381-4911-ad1d-575a5e61005a" providerId="ADAL" clId="{5891C015-8657-CB42-BD8D-C395FB0AE5D9}" dt="2020-08-10T12:11:43.573" v="208" actId="478"/>
          <ac:spMkLst>
            <pc:docMk/>
            <pc:sldMk cId="4042217810" sldId="277"/>
            <ac:spMk id="5" creationId="{31DA97B2-5C0F-5E40-AE42-54F2EFD692BB}"/>
          </ac:spMkLst>
        </pc:spChg>
        <pc:spChg chg="add mod">
          <ac:chgData name="N.D. Barber" userId="2439b294-b381-4911-ad1d-575a5e61005a" providerId="ADAL" clId="{5891C015-8657-CB42-BD8D-C395FB0AE5D9}" dt="2020-08-10T12:11:43.954" v="209"/>
          <ac:spMkLst>
            <pc:docMk/>
            <pc:sldMk cId="4042217810" sldId="277"/>
            <ac:spMk id="7" creationId="{2348E7AE-0AEC-7440-80DD-2A83880C7164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3.921" v="219" actId="403"/>
        <pc:sldMkLst>
          <pc:docMk/>
          <pc:sldMk cId="3389115351" sldId="278"/>
        </pc:sldMkLst>
        <pc:spChg chg="mod">
          <ac:chgData name="N.D. Barber" userId="2439b294-b381-4911-ad1d-575a5e61005a" providerId="ADAL" clId="{5891C015-8657-CB42-BD8D-C395FB0AE5D9}" dt="2020-08-10T12:12:03.921" v="219" actId="403"/>
          <ac:spMkLst>
            <pc:docMk/>
            <pc:sldMk cId="3389115351" sldId="278"/>
            <ac:spMk id="3" creationId="{DA726B22-ABAE-6043-B7C2-FD6F1CC1530C}"/>
          </ac:spMkLst>
        </pc:spChg>
        <pc:spChg chg="del">
          <ac:chgData name="N.D. Barber" userId="2439b294-b381-4911-ad1d-575a5e61005a" providerId="ADAL" clId="{5891C015-8657-CB42-BD8D-C395FB0AE5D9}" dt="2020-08-10T12:11:53.293" v="212" actId="478"/>
          <ac:spMkLst>
            <pc:docMk/>
            <pc:sldMk cId="3389115351" sldId="278"/>
            <ac:spMk id="5" creationId="{2AA8BB21-4876-DC4E-B9EA-60C486232785}"/>
          </ac:spMkLst>
        </pc:spChg>
        <pc:spChg chg="add mod">
          <ac:chgData name="N.D. Barber" userId="2439b294-b381-4911-ad1d-575a5e61005a" providerId="ADAL" clId="{5891C015-8657-CB42-BD8D-C395FB0AE5D9}" dt="2020-08-10T12:11:53.693" v="213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8.595" v="231"/>
        <pc:sldMkLst>
          <pc:docMk/>
          <pc:sldMk cId="548292810" sldId="280"/>
        </pc:sldMkLst>
        <pc:spChg chg="del">
          <ac:chgData name="N.D. Barber" userId="2439b294-b381-4911-ad1d-575a5e61005a" providerId="ADAL" clId="{5891C015-8657-CB42-BD8D-C395FB0AE5D9}" dt="2020-08-10T12:12:28.188" v="230" actId="478"/>
          <ac:spMkLst>
            <pc:docMk/>
            <pc:sldMk cId="548292810" sldId="280"/>
            <ac:spMk id="5" creationId="{131A89E9-435E-A04E-8E32-BB230D019B7E}"/>
          </ac:spMkLst>
        </pc:spChg>
        <pc:spChg chg="add mod">
          <ac:chgData name="N.D. Barber" userId="2439b294-b381-4911-ad1d-575a5e61005a" providerId="ADAL" clId="{5891C015-8657-CB42-BD8D-C395FB0AE5D9}" dt="2020-08-10T12:12:28.595" v="231"/>
          <ac:spMkLst>
            <pc:docMk/>
            <pc:sldMk cId="548292810" sldId="280"/>
            <ac:spMk id="7" creationId="{ABB622D2-F84A-DD4B-B589-B94F85F120A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1.417" v="229" actId="27636"/>
        <pc:sldMkLst>
          <pc:docMk/>
          <pc:sldMk cId="240376351" sldId="281"/>
        </pc:sldMkLst>
        <pc:spChg chg="mod">
          <ac:chgData name="N.D. Barber" userId="2439b294-b381-4911-ad1d-575a5e61005a" providerId="ADAL" clId="{5891C015-8657-CB42-BD8D-C395FB0AE5D9}" dt="2020-08-10T12:12:21.417" v="229" actId="27636"/>
          <ac:spMkLst>
            <pc:docMk/>
            <pc:sldMk cId="240376351" sldId="281"/>
            <ac:spMk id="3" creationId="{4FDCD3DF-C719-9C41-9D95-CAA5C27CEFDE}"/>
          </ac:spMkLst>
        </pc:spChg>
        <pc:spChg chg="del">
          <ac:chgData name="N.D. Barber" userId="2439b294-b381-4911-ad1d-575a5e61005a" providerId="ADAL" clId="{5891C015-8657-CB42-BD8D-C395FB0AE5D9}" dt="2020-08-10T12:12:14.013" v="222" actId="478"/>
          <ac:spMkLst>
            <pc:docMk/>
            <pc:sldMk cId="240376351" sldId="281"/>
            <ac:spMk id="5" creationId="{18BEF57F-9239-5347-B648-242BE6B993BC}"/>
          </ac:spMkLst>
        </pc:spChg>
        <pc:spChg chg="add mod">
          <ac:chgData name="N.D. Barber" userId="2439b294-b381-4911-ad1d-575a5e61005a" providerId="ADAL" clId="{5891C015-8657-CB42-BD8D-C395FB0AE5D9}" dt="2020-08-10T12:12:14.376" v="223"/>
          <ac:spMkLst>
            <pc:docMk/>
            <pc:sldMk cId="240376351" sldId="281"/>
            <ac:spMk id="7" creationId="{EDB27164-17B1-4448-B200-D3C375297E5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57.791" v="215"/>
        <pc:sldMkLst>
          <pc:docMk/>
          <pc:sldMk cId="2962689867" sldId="282"/>
        </pc:sldMkLst>
        <pc:spChg chg="del">
          <ac:chgData name="N.D. Barber" userId="2439b294-b381-4911-ad1d-575a5e61005a" providerId="ADAL" clId="{5891C015-8657-CB42-BD8D-C395FB0AE5D9}" dt="2020-08-10T12:11:57.453" v="214" actId="478"/>
          <ac:spMkLst>
            <pc:docMk/>
            <pc:sldMk cId="2962689867" sldId="282"/>
            <ac:spMk id="5" creationId="{1F355B13-34DA-924E-AEA4-C6FC5EC7C481}"/>
          </ac:spMkLst>
        </pc:spChg>
        <pc:spChg chg="add mod">
          <ac:chgData name="N.D. Barber" userId="2439b294-b381-4911-ad1d-575a5e61005a" providerId="ADAL" clId="{5891C015-8657-CB42-BD8D-C395FB0AE5D9}" dt="2020-08-10T12:11:57.791" v="215"/>
          <ac:spMkLst>
            <pc:docMk/>
            <pc:sldMk cId="2962689867" sldId="282"/>
            <ac:spMk id="8" creationId="{A875AB87-F04A-0948-A16D-8FC6323E45C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8.025" v="211"/>
        <pc:sldMkLst>
          <pc:docMk/>
          <pc:sldMk cId="62521304" sldId="283"/>
        </pc:sldMkLst>
        <pc:spChg chg="del">
          <ac:chgData name="N.D. Barber" userId="2439b294-b381-4911-ad1d-575a5e61005a" providerId="ADAL" clId="{5891C015-8657-CB42-BD8D-C395FB0AE5D9}" dt="2020-08-10T12:11:47.598" v="210" actId="478"/>
          <ac:spMkLst>
            <pc:docMk/>
            <pc:sldMk cId="62521304" sldId="283"/>
            <ac:spMk id="5" creationId="{4A2AF197-28CF-4A4D-B070-0842C0C18DB2}"/>
          </ac:spMkLst>
        </pc:spChg>
        <pc:spChg chg="add mod">
          <ac:chgData name="N.D. Barber" userId="2439b294-b381-4911-ad1d-575a5e61005a" providerId="ADAL" clId="{5891C015-8657-CB42-BD8D-C395FB0AE5D9}" dt="2020-08-10T12:11:48.025" v="211"/>
          <ac:spMkLst>
            <pc:docMk/>
            <pc:sldMk cId="62521304" sldId="283"/>
            <ac:spMk id="16" creationId="{431913D5-ECDA-D44A-A4D1-B95F75F3A1C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9.779" v="221"/>
        <pc:sldMkLst>
          <pc:docMk/>
          <pc:sldMk cId="3911507533" sldId="284"/>
        </pc:sldMkLst>
        <pc:spChg chg="del">
          <ac:chgData name="N.D. Barber" userId="2439b294-b381-4911-ad1d-575a5e61005a" providerId="ADAL" clId="{5891C015-8657-CB42-BD8D-C395FB0AE5D9}" dt="2020-08-10T12:12:09.403" v="220" actId="478"/>
          <ac:spMkLst>
            <pc:docMk/>
            <pc:sldMk cId="3911507533" sldId="284"/>
            <ac:spMk id="5" creationId="{16286B1B-A4B2-224A-93EC-A5D57F138375}"/>
          </ac:spMkLst>
        </pc:spChg>
        <pc:spChg chg="add mod">
          <ac:chgData name="N.D. Barber" userId="2439b294-b381-4911-ad1d-575a5e61005a" providerId="ADAL" clId="{5891C015-8657-CB42-BD8D-C395FB0AE5D9}" dt="2020-08-10T12:12:09.779" v="221"/>
          <ac:spMkLst>
            <pc:docMk/>
            <pc:sldMk cId="3911507533" sldId="284"/>
            <ac:spMk id="9" creationId="{AF96BA38-CA97-A344-9053-A772A3A1B9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2.113" v="239"/>
        <pc:sldMkLst>
          <pc:docMk/>
          <pc:sldMk cId="3984245635" sldId="285"/>
        </pc:sldMkLst>
        <pc:spChg chg="del">
          <ac:chgData name="N.D. Barber" userId="2439b294-b381-4911-ad1d-575a5e61005a" providerId="ADAL" clId="{5891C015-8657-CB42-BD8D-C395FB0AE5D9}" dt="2020-08-10T12:12:51.746" v="238" actId="478"/>
          <ac:spMkLst>
            <pc:docMk/>
            <pc:sldMk cId="3984245635" sldId="285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2.113" v="239"/>
          <ac:spMkLst>
            <pc:docMk/>
            <pc:sldMk cId="3984245635" sldId="285"/>
            <ac:spMk id="7" creationId="{E787C6E8-F17D-074C-8C71-5DABCB78EDB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6.854" v="241"/>
        <pc:sldMkLst>
          <pc:docMk/>
          <pc:sldMk cId="3244629212" sldId="286"/>
        </pc:sldMkLst>
        <pc:spChg chg="del">
          <ac:chgData name="N.D. Barber" userId="2439b294-b381-4911-ad1d-575a5e61005a" providerId="ADAL" clId="{5891C015-8657-CB42-BD8D-C395FB0AE5D9}" dt="2020-08-10T12:12:56.496" v="240" actId="478"/>
          <ac:spMkLst>
            <pc:docMk/>
            <pc:sldMk cId="3244629212" sldId="286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6.854" v="241"/>
          <ac:spMkLst>
            <pc:docMk/>
            <pc:sldMk cId="3244629212" sldId="286"/>
            <ac:spMk id="7" creationId="{3F66E99F-10A2-1C4A-BED4-F58999365C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3:05.111" v="243"/>
        <pc:sldMkLst>
          <pc:docMk/>
          <pc:sldMk cId="1302559022" sldId="287"/>
        </pc:sldMkLst>
        <pc:spChg chg="del">
          <ac:chgData name="N.D. Barber" userId="2439b294-b381-4911-ad1d-575a5e61005a" providerId="ADAL" clId="{5891C015-8657-CB42-BD8D-C395FB0AE5D9}" dt="2020-08-10T12:13:04.751" v="242" actId="478"/>
          <ac:spMkLst>
            <pc:docMk/>
            <pc:sldMk cId="1302559022" sldId="287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3:05.111" v="243"/>
          <ac:spMkLst>
            <pc:docMk/>
            <pc:sldMk cId="1302559022" sldId="287"/>
            <ac:spMk id="9" creationId="{A4E313A9-0B41-6745-92C2-35A600E37E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0.485" v="245"/>
        <pc:sldMkLst>
          <pc:docMk/>
          <pc:sldMk cId="2940378239" sldId="288"/>
        </pc:sldMkLst>
        <pc:spChg chg="del">
          <ac:chgData name="N.D. Barber" userId="2439b294-b381-4911-ad1d-575a5e61005a" providerId="ADAL" clId="{5891C015-8657-CB42-BD8D-C395FB0AE5D9}" dt="2020-08-10T12:15:30.060" v="244" actId="478"/>
          <ac:spMkLst>
            <pc:docMk/>
            <pc:sldMk cId="2940378239" sldId="288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5:30.485" v="245"/>
          <ac:spMkLst>
            <pc:docMk/>
            <pc:sldMk cId="2940378239" sldId="288"/>
            <ac:spMk id="7" creationId="{CD61ED01-081B-1040-8674-41E6C2D0C31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0.949" v="249"/>
        <pc:sldMkLst>
          <pc:docMk/>
          <pc:sldMk cId="345339375" sldId="292"/>
        </pc:sldMkLst>
        <pc:spChg chg="del">
          <ac:chgData name="N.D. Barber" userId="2439b294-b381-4911-ad1d-575a5e61005a" providerId="ADAL" clId="{5891C015-8657-CB42-BD8D-C395FB0AE5D9}" dt="2020-08-10T12:15:40.591" v="248" actId="478"/>
          <ac:spMkLst>
            <pc:docMk/>
            <pc:sldMk cId="345339375" sldId="29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0.949" v="249"/>
          <ac:spMkLst>
            <pc:docMk/>
            <pc:sldMk cId="345339375" sldId="292"/>
            <ac:spMk id="6" creationId="{9FBDE871-46EE-4941-9E5E-96A153271076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5.510" v="247"/>
        <pc:sldMkLst>
          <pc:docMk/>
          <pc:sldMk cId="1157154968" sldId="293"/>
        </pc:sldMkLst>
        <pc:spChg chg="del">
          <ac:chgData name="N.D. Barber" userId="2439b294-b381-4911-ad1d-575a5e61005a" providerId="ADAL" clId="{5891C015-8657-CB42-BD8D-C395FB0AE5D9}" dt="2020-08-10T12:15:35.143" v="246" actId="478"/>
          <ac:spMkLst>
            <pc:docMk/>
            <pc:sldMk cId="1157154968" sldId="293"/>
            <ac:spMk id="5" creationId="{7D6BED2B-6971-B549-9F7C-19098E7EFEA1}"/>
          </ac:spMkLst>
        </pc:spChg>
        <pc:spChg chg="add mod">
          <ac:chgData name="N.D. Barber" userId="2439b294-b381-4911-ad1d-575a5e61005a" providerId="ADAL" clId="{5891C015-8657-CB42-BD8D-C395FB0AE5D9}" dt="2020-08-10T12:15:35.510" v="247"/>
          <ac:spMkLst>
            <pc:docMk/>
            <pc:sldMk cId="1157154968" sldId="293"/>
            <ac:spMk id="7" creationId="{9AB2440A-CE9C-0C46-AA73-BE05DDACA80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1.224" v="258" actId="27636"/>
        <pc:sldMkLst>
          <pc:docMk/>
          <pc:sldMk cId="1986097556" sldId="295"/>
        </pc:sldMkLst>
        <pc:spChg chg="mod">
          <ac:chgData name="N.D. Barber" userId="2439b294-b381-4911-ad1d-575a5e61005a" providerId="ADAL" clId="{5891C015-8657-CB42-BD8D-C395FB0AE5D9}" dt="2020-08-10T12:16:01.224" v="258" actId="27636"/>
          <ac:spMkLst>
            <pc:docMk/>
            <pc:sldMk cId="1986097556" sldId="295"/>
            <ac:spMk id="3" creationId="{69495E28-E410-324F-8AC5-DFD5C632FD83}"/>
          </ac:spMkLst>
        </pc:spChg>
        <pc:spChg chg="del">
          <ac:chgData name="N.D. Barber" userId="2439b294-b381-4911-ad1d-575a5e61005a" providerId="ADAL" clId="{5891C015-8657-CB42-BD8D-C395FB0AE5D9}" dt="2020-08-10T12:15:53.863" v="254" actId="478"/>
          <ac:spMkLst>
            <pc:docMk/>
            <pc:sldMk cId="1986097556" sldId="295"/>
            <ac:spMk id="5" creationId="{3679B8B7-5DC8-0244-A46A-7D6E11C81EEC}"/>
          </ac:spMkLst>
        </pc:spChg>
        <pc:spChg chg="add mod">
          <ac:chgData name="N.D. Barber" userId="2439b294-b381-4911-ad1d-575a5e61005a" providerId="ADAL" clId="{5891C015-8657-CB42-BD8D-C395FB0AE5D9}" dt="2020-08-10T12:15:54.180" v="255"/>
          <ac:spMkLst>
            <pc:docMk/>
            <pc:sldMk cId="1986097556" sldId="295"/>
            <ac:spMk id="7" creationId="{B2609ECD-5F04-814A-8EA6-24C33A2DB9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1.668" v="262"/>
        <pc:sldMkLst>
          <pc:docMk/>
          <pc:sldMk cId="3674797145" sldId="296"/>
        </pc:sldMkLst>
        <pc:spChg chg="del">
          <ac:chgData name="N.D. Barber" userId="2439b294-b381-4911-ad1d-575a5e61005a" providerId="ADAL" clId="{5891C015-8657-CB42-BD8D-C395FB0AE5D9}" dt="2020-08-10T12:16:11.391" v="261" actId="478"/>
          <ac:spMkLst>
            <pc:docMk/>
            <pc:sldMk cId="3674797145" sldId="296"/>
            <ac:spMk id="5" creationId="{4F5E8676-DF60-9247-820D-47F6BA0FB12A}"/>
          </ac:spMkLst>
        </pc:spChg>
        <pc:spChg chg="add mod">
          <ac:chgData name="N.D. Barber" userId="2439b294-b381-4911-ad1d-575a5e61005a" providerId="ADAL" clId="{5891C015-8657-CB42-BD8D-C395FB0AE5D9}" dt="2020-08-10T12:16:11.668" v="262"/>
          <ac:spMkLst>
            <pc:docMk/>
            <pc:sldMk cId="3674797145" sldId="296"/>
            <ac:spMk id="9" creationId="{5E6C5DA7-FEA8-C542-8B37-2143F1310D2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9.829" v="266"/>
        <pc:sldMkLst>
          <pc:docMk/>
          <pc:sldMk cId="4061751585" sldId="297"/>
        </pc:sldMkLst>
        <pc:spChg chg="del">
          <ac:chgData name="N.D. Barber" userId="2439b294-b381-4911-ad1d-575a5e61005a" providerId="ADAL" clId="{5891C015-8657-CB42-BD8D-C395FB0AE5D9}" dt="2020-08-10T12:16:19.468" v="265" actId="478"/>
          <ac:spMkLst>
            <pc:docMk/>
            <pc:sldMk cId="4061751585" sldId="297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19.829" v="266"/>
          <ac:spMkLst>
            <pc:docMk/>
            <pc:sldMk cId="4061751585" sldId="297"/>
            <ac:spMk id="12" creationId="{D63CD347-5280-9440-96E6-46292201F27E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0.141" v="235"/>
        <pc:sldMkLst>
          <pc:docMk/>
          <pc:sldMk cId="3993379053" sldId="298"/>
        </pc:sldMkLst>
        <pc:spChg chg="del">
          <ac:chgData name="N.D. Barber" userId="2439b294-b381-4911-ad1d-575a5e61005a" providerId="ADAL" clId="{5891C015-8657-CB42-BD8D-C395FB0AE5D9}" dt="2020-08-10T12:12:39.619" v="234" actId="478"/>
          <ac:spMkLst>
            <pc:docMk/>
            <pc:sldMk cId="3993379053" sldId="298"/>
            <ac:spMk id="5" creationId="{43DE080E-48EB-1747-9626-B77C8CEEB6A0}"/>
          </ac:spMkLst>
        </pc:spChg>
        <pc:spChg chg="add mod">
          <ac:chgData name="N.D. Barber" userId="2439b294-b381-4911-ad1d-575a5e61005a" providerId="ADAL" clId="{5891C015-8657-CB42-BD8D-C395FB0AE5D9}" dt="2020-08-10T12:12:40.141" v="235"/>
          <ac:spMkLst>
            <pc:docMk/>
            <pc:sldMk cId="3993379053" sldId="298"/>
            <ac:spMk id="7" creationId="{F4B09C39-FE6F-5143-9B91-571263F2EB1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7.925" v="237"/>
        <pc:sldMkLst>
          <pc:docMk/>
          <pc:sldMk cId="575256400" sldId="299"/>
        </pc:sldMkLst>
        <pc:spChg chg="del">
          <ac:chgData name="N.D. Barber" userId="2439b294-b381-4911-ad1d-575a5e61005a" providerId="ADAL" clId="{5891C015-8657-CB42-BD8D-C395FB0AE5D9}" dt="2020-08-10T12:12:47.159" v="236" actId="478"/>
          <ac:spMkLst>
            <pc:docMk/>
            <pc:sldMk cId="575256400" sldId="299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2:47.925" v="237"/>
          <ac:spMkLst>
            <pc:docMk/>
            <pc:sldMk cId="575256400" sldId="299"/>
            <ac:spMk id="6" creationId="{6C5F9ED1-777F-E542-9128-0F2837D24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5.064" v="251"/>
        <pc:sldMkLst>
          <pc:docMk/>
          <pc:sldMk cId="3075071406" sldId="300"/>
        </pc:sldMkLst>
        <pc:spChg chg="del">
          <ac:chgData name="N.D. Barber" userId="2439b294-b381-4911-ad1d-575a5e61005a" providerId="ADAL" clId="{5891C015-8657-CB42-BD8D-C395FB0AE5D9}" dt="2020-08-10T12:15:44.750" v="250" actId="478"/>
          <ac:spMkLst>
            <pc:docMk/>
            <pc:sldMk cId="3075071406" sldId="300"/>
            <ac:spMk id="6" creationId="{503A7D26-0617-4C40-B1FD-3E37239983DC}"/>
          </ac:spMkLst>
        </pc:spChg>
        <pc:spChg chg="add mod">
          <ac:chgData name="N.D. Barber" userId="2439b294-b381-4911-ad1d-575a5e61005a" providerId="ADAL" clId="{5891C015-8657-CB42-BD8D-C395FB0AE5D9}" dt="2020-08-10T12:15:45.064" v="251"/>
          <ac:spMkLst>
            <pc:docMk/>
            <pc:sldMk cId="3075071406" sldId="300"/>
            <ac:spMk id="10" creationId="{757DF91A-ACBE-F148-8D2F-19CD3D5A029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9.791" v="253"/>
        <pc:sldMkLst>
          <pc:docMk/>
          <pc:sldMk cId="507785214" sldId="301"/>
        </pc:sldMkLst>
        <pc:spChg chg="del">
          <ac:chgData name="N.D. Barber" userId="2439b294-b381-4911-ad1d-575a5e61005a" providerId="ADAL" clId="{5891C015-8657-CB42-BD8D-C395FB0AE5D9}" dt="2020-08-10T12:15:49.478" v="252" actId="478"/>
          <ac:spMkLst>
            <pc:docMk/>
            <pc:sldMk cId="507785214" sldId="301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9.791" v="253"/>
          <ac:spMkLst>
            <pc:docMk/>
            <pc:sldMk cId="507785214" sldId="301"/>
            <ac:spMk id="6" creationId="{1F974DDE-EC72-9045-B854-D20359FBD1D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7.005" v="260"/>
        <pc:sldMkLst>
          <pc:docMk/>
          <pc:sldMk cId="3147710807" sldId="302"/>
        </pc:sldMkLst>
        <pc:spChg chg="del">
          <ac:chgData name="N.D. Barber" userId="2439b294-b381-4911-ad1d-575a5e61005a" providerId="ADAL" clId="{5891C015-8657-CB42-BD8D-C395FB0AE5D9}" dt="2020-08-10T12:16:06.668" v="259" actId="478"/>
          <ac:spMkLst>
            <pc:docMk/>
            <pc:sldMk cId="3147710807" sldId="30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07.005" v="260"/>
          <ac:spMkLst>
            <pc:docMk/>
            <pc:sldMk cId="3147710807" sldId="302"/>
            <ac:spMk id="6" creationId="{804FDE10-CACB-2E47-8A4B-5F46FDD74A0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6.251" v="264"/>
        <pc:sldMkLst>
          <pc:docMk/>
          <pc:sldMk cId="4275286992" sldId="303"/>
        </pc:sldMkLst>
        <pc:spChg chg="del">
          <ac:chgData name="N.D. Barber" userId="2439b294-b381-4911-ad1d-575a5e61005a" providerId="ADAL" clId="{5891C015-8657-CB42-BD8D-C395FB0AE5D9}" dt="2020-08-10T12:16:15.894" v="263" actId="478"/>
          <ac:spMkLst>
            <pc:docMk/>
            <pc:sldMk cId="4275286992" sldId="303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16.251" v="264"/>
          <ac:spMkLst>
            <pc:docMk/>
            <pc:sldMk cId="4275286992" sldId="303"/>
            <ac:spMk id="6" creationId="{BF4E30BF-B8C2-404F-A5EE-333735F88A0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8.698" v="270"/>
        <pc:sldMkLst>
          <pc:docMk/>
          <pc:sldMk cId="2562582904" sldId="304"/>
        </pc:sldMkLst>
        <pc:spChg chg="del">
          <ac:chgData name="N.D. Barber" userId="2439b294-b381-4911-ad1d-575a5e61005a" providerId="ADAL" clId="{5891C015-8657-CB42-BD8D-C395FB0AE5D9}" dt="2020-08-10T12:16:28.378" v="269" actId="478"/>
          <ac:spMkLst>
            <pc:docMk/>
            <pc:sldMk cId="2562582904" sldId="304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28.698" v="270"/>
          <ac:spMkLst>
            <pc:docMk/>
            <pc:sldMk cId="2562582904" sldId="304"/>
            <ac:spMk id="6" creationId="{BFCFD906-B4A0-6B47-A43E-A02E5030F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4.711" v="268"/>
        <pc:sldMkLst>
          <pc:docMk/>
          <pc:sldMk cId="816892084" sldId="305"/>
        </pc:sldMkLst>
        <pc:spChg chg="del">
          <ac:chgData name="N.D. Barber" userId="2439b294-b381-4911-ad1d-575a5e61005a" providerId="ADAL" clId="{5891C015-8657-CB42-BD8D-C395FB0AE5D9}" dt="2020-08-10T12:16:24.286" v="267" actId="478"/>
          <ac:spMkLst>
            <pc:docMk/>
            <pc:sldMk cId="816892084" sldId="305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24.711" v="268"/>
          <ac:spMkLst>
            <pc:docMk/>
            <pc:sldMk cId="816892084" sldId="305"/>
            <ac:spMk id="14" creationId="{3A41A559-7B9F-5249-A927-8C0F130416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7.764" v="274"/>
        <pc:sldMkLst>
          <pc:docMk/>
          <pc:sldMk cId="540990191" sldId="307"/>
        </pc:sldMkLst>
        <pc:spChg chg="del">
          <ac:chgData name="N.D. Barber" userId="2439b294-b381-4911-ad1d-575a5e61005a" providerId="ADAL" clId="{5891C015-8657-CB42-BD8D-C395FB0AE5D9}" dt="2020-08-10T12:16:37.356" v="273" actId="478"/>
          <ac:spMkLst>
            <pc:docMk/>
            <pc:sldMk cId="540990191" sldId="307"/>
            <ac:spMk id="5" creationId="{3E8FE99B-E505-234C-AD5D-D2D95F144A37}"/>
          </ac:spMkLst>
        </pc:spChg>
        <pc:spChg chg="add mod">
          <ac:chgData name="N.D. Barber" userId="2439b294-b381-4911-ad1d-575a5e61005a" providerId="ADAL" clId="{5891C015-8657-CB42-BD8D-C395FB0AE5D9}" dt="2020-08-10T12:16:37.764" v="274"/>
          <ac:spMkLst>
            <pc:docMk/>
            <pc:sldMk cId="540990191" sldId="307"/>
            <ac:spMk id="7" creationId="{5D59343B-D4AE-A541-8B75-CF143D1E4C17}"/>
          </ac:spMkLst>
        </pc:spChg>
      </pc:sldChg>
      <pc:sldChg chg="del">
        <pc:chgData name="N.D. Barber" userId="2439b294-b381-4911-ad1d-575a5e61005a" providerId="ADAL" clId="{5891C015-8657-CB42-BD8D-C395FB0AE5D9}" dt="2020-08-10T12:16:43.821" v="275" actId="2696"/>
        <pc:sldMkLst>
          <pc:docMk/>
          <pc:sldMk cId="2516399536" sldId="308"/>
        </pc:sldMkLst>
      </pc:sldChg>
      <pc:sldChg chg="addSp delSp modSp mod">
        <pc:chgData name="N.D. Barber" userId="2439b294-b381-4911-ad1d-575a5e61005a" providerId="ADAL" clId="{5891C015-8657-CB42-BD8D-C395FB0AE5D9}" dt="2020-08-10T13:01:43.650" v="604" actId="1076"/>
        <pc:sldMkLst>
          <pc:docMk/>
          <pc:sldMk cId="448171251" sldId="309"/>
        </pc:sldMkLst>
        <pc:spChg chg="mod">
          <ac:chgData name="N.D. Barber" userId="2439b294-b381-4911-ad1d-575a5e61005a" providerId="ADAL" clId="{5891C015-8657-CB42-BD8D-C395FB0AE5D9}" dt="2020-08-10T13:01:43.650" v="604" actId="1076"/>
          <ac:spMkLst>
            <pc:docMk/>
            <pc:sldMk cId="448171251" sldId="309"/>
            <ac:spMk id="2" creationId="{F540CCA1-1D88-8F45-9F42-62C24384AB17}"/>
          </ac:spMkLst>
        </pc:spChg>
        <pc:spChg chg="del">
          <ac:chgData name="N.D. Barber" userId="2439b294-b381-4911-ad1d-575a5e61005a" providerId="ADAL" clId="{5891C015-8657-CB42-BD8D-C395FB0AE5D9}" dt="2020-08-10T13:01:40.695" v="603" actId="478"/>
          <ac:spMkLst>
            <pc:docMk/>
            <pc:sldMk cId="448171251" sldId="309"/>
            <ac:spMk id="3" creationId="{17AF19AF-E03D-404D-ACF1-C3C794E510BD}"/>
          </ac:spMkLst>
        </pc:spChg>
        <pc:spChg chg="del">
          <ac:chgData name="N.D. Barber" userId="2439b294-b381-4911-ad1d-575a5e61005a" providerId="ADAL" clId="{5891C015-8657-CB42-BD8D-C395FB0AE5D9}" dt="2020-08-10T12:16:48.719" v="276" actId="478"/>
          <ac:spMkLst>
            <pc:docMk/>
            <pc:sldMk cId="448171251" sldId="309"/>
            <ac:spMk id="5" creationId="{C58C642D-E7D0-F644-8A5F-E5BEC906D63F}"/>
          </ac:spMkLst>
        </pc:spChg>
        <pc:spChg chg="add mod">
          <ac:chgData name="N.D. Barber" userId="2439b294-b381-4911-ad1d-575a5e61005a" providerId="ADAL" clId="{5891C015-8657-CB42-BD8D-C395FB0AE5D9}" dt="2020-08-10T12:16:49.083" v="277"/>
          <ac:spMkLst>
            <pc:docMk/>
            <pc:sldMk cId="448171251" sldId="309"/>
            <ac:spMk id="7" creationId="{A84C37BC-9316-1E4D-B6D0-375F02CECDCE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9:59.830" v="601"/>
        <pc:sldMkLst>
          <pc:docMk/>
          <pc:sldMk cId="736364125" sldId="310"/>
        </pc:sldMkLst>
        <pc:spChg chg="del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2" creationId="{AA53A872-CED9-5C41-B57E-65144E2BBBAB}"/>
          </ac:spMkLst>
        </pc:spChg>
        <pc:spChg chg="del">
          <ac:chgData name="N.D. Barber" userId="2439b294-b381-4911-ad1d-575a5e61005a" providerId="ADAL" clId="{5891C015-8657-CB42-BD8D-C395FB0AE5D9}" dt="2020-08-10T12:17:58.382" v="280"/>
          <ac:spMkLst>
            <pc:docMk/>
            <pc:sldMk cId="736364125" sldId="310"/>
            <ac:spMk id="3" creationId="{2292AD87-0DE5-E54A-931B-E3E02A9E3EF8}"/>
          </ac:spMkLst>
        </pc:spChg>
        <pc:spChg chg="mod modVis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4" creationId="{633406AF-DC3F-884F-82F5-3D3EBC3D7356}"/>
          </ac:spMkLst>
        </pc:spChg>
        <pc:spChg chg="mod modVis">
          <ac:chgData name="N.D. Barber" userId="2439b294-b381-4911-ad1d-575a5e61005a" providerId="ADAL" clId="{5891C015-8657-CB42-BD8D-C395FB0AE5D9}" dt="2020-08-10T12:18:02.351" v="284" actId="27636"/>
          <ac:spMkLst>
            <pc:docMk/>
            <pc:sldMk cId="736364125" sldId="310"/>
            <ac:spMk id="5" creationId="{54F4E50B-7CEC-9441-9319-779C0FF06385}"/>
          </ac:spMkLst>
        </pc:spChg>
        <pc:spChg chg="mod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6" creationId="{94CDF0BC-8796-694D-9D26-016E3E983EE4}"/>
          </ac:spMkLst>
        </pc:spChg>
        <pc:picChg chg="add mod">
          <ac:chgData name="N.D. Barber" userId="2439b294-b381-4911-ad1d-575a5e61005a" providerId="ADAL" clId="{5891C015-8657-CB42-BD8D-C395FB0AE5D9}" dt="2020-08-10T12:18:02.334" v="283" actId="2660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add del mod">
        <pc:chgData name="N.D. Barber" userId="2439b294-b381-4911-ad1d-575a5e61005a" providerId="ADAL" clId="{5891C015-8657-CB42-BD8D-C395FB0AE5D9}" dt="2020-08-10T12:23:09.454" v="287" actId="2696"/>
        <pc:sldMkLst>
          <pc:docMk/>
          <pc:sldMk cId="1504046201" sldId="311"/>
        </pc:sldMkLst>
        <pc:spChg chg="mod">
          <ac:chgData name="N.D. Barber" userId="2439b294-b381-4911-ad1d-575a5e61005a" providerId="ADAL" clId="{5891C015-8657-CB42-BD8D-C395FB0AE5D9}" dt="2020-08-10T12:23:06.631" v="286" actId="27636"/>
          <ac:spMkLst>
            <pc:docMk/>
            <pc:sldMk cId="1504046201" sldId="311"/>
            <ac:spMk id="6" creationId="{D29FA85F-2FF2-D243-A9FA-F31795C13849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8:25.544" v="600" actId="20577"/>
        <pc:sldMkLst>
          <pc:docMk/>
          <pc:sldMk cId="2100459800" sldId="311"/>
        </pc:sldMkLst>
        <pc:spChg chg="mod">
          <ac:chgData name="N.D. Barber" userId="2439b294-b381-4911-ad1d-575a5e61005a" providerId="ADAL" clId="{5891C015-8657-CB42-BD8D-C395FB0AE5D9}" dt="2020-08-10T12:23:26.232" v="321" actId="20577"/>
          <ac:spMkLst>
            <pc:docMk/>
            <pc:sldMk cId="2100459800" sldId="311"/>
            <ac:spMk id="2" creationId="{A32DC5E2-E614-AC4B-987A-6CC3AAC9D05D}"/>
          </ac:spMkLst>
        </pc:spChg>
        <pc:spChg chg="del">
          <ac:chgData name="N.D. Barber" userId="2439b294-b381-4911-ad1d-575a5e61005a" providerId="ADAL" clId="{5891C015-8657-CB42-BD8D-C395FB0AE5D9}" dt="2020-08-10T12:24:04.646" v="322"/>
          <ac:spMkLst>
            <pc:docMk/>
            <pc:sldMk cId="2100459800" sldId="311"/>
            <ac:spMk id="3" creationId="{69CA04F2-89E0-8A41-A2F7-01681AE3A599}"/>
          </ac:spMkLst>
        </pc:spChg>
        <pc:spChg chg="mod">
          <ac:chgData name="N.D. Barber" userId="2439b294-b381-4911-ad1d-575a5e61005a" providerId="ADAL" clId="{5891C015-8657-CB42-BD8D-C395FB0AE5D9}" dt="2020-08-10T12:23:12.745" v="289" actId="27636"/>
          <ac:spMkLst>
            <pc:docMk/>
            <pc:sldMk cId="2100459800" sldId="311"/>
            <ac:spMk id="5" creationId="{02BE24EC-53A4-6848-A679-93DEDE4CDE9E}"/>
          </ac:spMkLst>
        </pc:spChg>
        <pc:spChg chg="add mod">
          <ac:chgData name="N.D. Barber" userId="2439b294-b381-4911-ad1d-575a5e61005a" providerId="ADAL" clId="{5891C015-8657-CB42-BD8D-C395FB0AE5D9}" dt="2020-08-10T12:58:25.544" v="600" actId="20577"/>
          <ac:spMkLst>
            <pc:docMk/>
            <pc:sldMk cId="2100459800" sldId="311"/>
            <ac:spMk id="11" creationId="{D19C75D8-9628-2B48-8A57-8AD617E0B17A}"/>
          </ac:spMkLst>
        </pc:spChg>
        <pc:picChg chg="add mod">
          <ac:chgData name="N.D. Barber" userId="2439b294-b381-4911-ad1d-575a5e61005a" providerId="ADAL" clId="{5891C015-8657-CB42-BD8D-C395FB0AE5D9}" dt="2020-08-10T12:24:07.382" v="326" actId="1076"/>
          <ac:picMkLst>
            <pc:docMk/>
            <pc:sldMk cId="2100459800" sldId="311"/>
            <ac:picMk id="8" creationId="{1E1CE28A-5B14-384B-BE07-A0FCABD11F73}"/>
          </ac:picMkLst>
        </pc:picChg>
        <pc:picChg chg="add mod">
          <ac:chgData name="N.D. Barber" userId="2439b294-b381-4911-ad1d-575a5e61005a" providerId="ADAL" clId="{5891C015-8657-CB42-BD8D-C395FB0AE5D9}" dt="2020-08-10T12:57:43.291" v="598" actId="1076"/>
          <ac:picMkLst>
            <pc:docMk/>
            <pc:sldMk cId="2100459800" sldId="311"/>
            <ac:picMk id="10" creationId="{E855A08E-2422-D646-9B16-9AE7942FF068}"/>
          </ac:picMkLst>
        </pc:picChg>
      </pc:sldChg>
      <pc:sldChg chg="addSp delSp modSp add mod">
        <pc:chgData name="N.D. Barber" userId="2439b294-b381-4911-ad1d-575a5e61005a" providerId="ADAL" clId="{5891C015-8657-CB42-BD8D-C395FB0AE5D9}" dt="2020-08-10T12:34:54.803" v="596" actId="1076"/>
        <pc:sldMkLst>
          <pc:docMk/>
          <pc:sldMk cId="554122961" sldId="312"/>
        </pc:sldMkLst>
        <pc:spChg chg="del">
          <ac:chgData name="N.D. Barber" userId="2439b294-b381-4911-ad1d-575a5e61005a" providerId="ADAL" clId="{5891C015-8657-CB42-BD8D-C395FB0AE5D9}" dt="2020-08-10T12:34:46.920" v="590"/>
          <ac:spMkLst>
            <pc:docMk/>
            <pc:sldMk cId="554122961" sldId="312"/>
            <ac:spMk id="3" creationId="{5A0EF941-B132-7446-AC6C-AB92C3AE63E0}"/>
          </ac:spMkLst>
        </pc:spChg>
        <pc:spChg chg="mod">
          <ac:chgData name="N.D. Barber" userId="2439b294-b381-4911-ad1d-575a5e61005a" providerId="ADAL" clId="{5891C015-8657-CB42-BD8D-C395FB0AE5D9}" dt="2020-08-10T12:34:31.074" v="589" actId="27636"/>
          <ac:spMkLst>
            <pc:docMk/>
            <pc:sldMk cId="554122961" sldId="312"/>
            <ac:spMk id="5" creationId="{827C217D-A842-DF42-9F74-AF2DD549EA46}"/>
          </ac:spMkLst>
        </pc:spChg>
        <pc:picChg chg="add mod">
          <ac:chgData name="N.D. Barber" userId="2439b294-b381-4911-ad1d-575a5e61005a" providerId="ADAL" clId="{5891C015-8657-CB42-BD8D-C395FB0AE5D9}" dt="2020-08-10T12:34:54.803" v="596" actId="1076"/>
          <ac:picMkLst>
            <pc:docMk/>
            <pc:sldMk cId="554122961" sldId="312"/>
            <ac:picMk id="8" creationId="{EDB3E6EA-BD47-7649-8034-9DD09D861AF0}"/>
          </ac:picMkLst>
        </pc:picChg>
      </pc:sldChg>
      <pc:sldMasterChg chg="addSp delSp modSp mod modSldLayout">
        <pc:chgData name="N.D. Barber" userId="2439b294-b381-4911-ad1d-575a5e61005a" providerId="ADAL" clId="{5891C015-8657-CB42-BD8D-C395FB0AE5D9}" dt="2020-08-10T12:07:39.252" v="123" actId="207"/>
        <pc:sldMasterMkLst>
          <pc:docMk/>
          <pc:sldMasterMk cId="943519665" sldId="2147483840"/>
        </pc:sldMasterMkLst>
        <pc:spChg chg="add del mod">
          <ac:chgData name="N.D. Barber" userId="2439b294-b381-4911-ad1d-575a5e61005a" providerId="ADAL" clId="{5891C015-8657-CB42-BD8D-C395FB0AE5D9}" dt="2020-08-10T12:06:40.226" v="113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del mod">
          <ac:chgData name="N.D. Barber" userId="2439b294-b381-4911-ad1d-575a5e61005a" providerId="ADAL" clId="{5891C015-8657-CB42-BD8D-C395FB0AE5D9}" dt="2020-08-10T12:06:24.766" v="110"/>
          <ac:spMkLst>
            <pc:docMk/>
            <pc:sldMasterMk cId="943519665" sldId="2147483840"/>
            <ac:spMk id="8" creationId="{5F61C085-95D4-C34E-9E24-7AF45E785725}"/>
          </ac:spMkLst>
        </pc:spChg>
        <pc:spChg chg="add mod">
          <ac:chgData name="N.D. Barber" userId="2439b294-b381-4911-ad1d-575a5e61005a" providerId="ADAL" clId="{5891C015-8657-CB42-BD8D-C395FB0AE5D9}" dt="2020-08-10T12:06:55.500" v="120" actId="404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5891C015-8657-CB42-BD8D-C395FB0AE5D9}" dt="2020-08-10T12:07:39.252" v="123" actId="207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5891C015-8657-CB42-BD8D-C395FB0AE5D9}" dt="2020-08-10T12:07:23.565" v="121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7:39.252" v="123" actId="207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16.210" v="91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5891C015-8657-CB42-BD8D-C395FB0AE5D9}" dt="2020-08-10T12:05:14.996" v="90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16.210" v="91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5891C015-8657-CB42-BD8D-C395FB0AE5D9}" dt="2020-08-10T12:04:44.325" v="89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5891C015-8657-CB42-BD8D-C395FB0AE5D9}" dt="2020-08-10T12:04:44.325" v="89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1.192" v="93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5891C015-8657-CB42-BD8D-C395FB0AE5D9}" dt="2020-08-10T12:05:20.168" v="92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1.192" v="93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6.379" v="95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5891C015-8657-CB42-BD8D-C395FB0AE5D9}" dt="2020-08-10T12:05:25.543" v="94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6.379" v="95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0.517" v="97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5891C015-8657-CB42-BD8D-C395FB0AE5D9}" dt="2020-08-10T12:05:29.710" v="96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0.517" v="9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4.966" v="99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5891C015-8657-CB42-BD8D-C395FB0AE5D9}" dt="2020-08-10T12:05:34.229" v="98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4.966" v="99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0.375" v="101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5891C015-8657-CB42-BD8D-C395FB0AE5D9}" dt="2020-08-10T12:05:39.585" v="100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0.375" v="101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4.798" v="103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5891C015-8657-CB42-BD8D-C395FB0AE5D9}" dt="2020-08-10T12:05:44.060" v="102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4.798" v="103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9.210" v="105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5891C015-8657-CB42-BD8D-C395FB0AE5D9}" dt="2020-08-10T12:05:48.270" v="104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9.210" v="105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54.233" v="107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5891C015-8657-CB42-BD8D-C395FB0AE5D9}" dt="2020-08-10T12:05:53.422" v="106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54.233" v="10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 dirty="0"/>
            <a:t>Why GIS? (15 Minutes)</a:t>
          </a:r>
          <a:endParaRPr lang="en-US" dirty="0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 dirty="0"/>
            <a:t>Principles of GIS (45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(10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My Background (10 Minutes)</a:t>
          </a:r>
          <a:endParaRPr lang="en-US" sz="1700" kern="1200" dirty="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Why GIS? (15 Minutes)</a:t>
          </a:r>
          <a:endParaRPr lang="en-US" sz="1700" kern="1200" dirty="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Principles of GIS (45 Minutes)</a:t>
          </a:r>
          <a:endParaRPr lang="en-US" sz="1700" kern="1200" dirty="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50D479B-A495-CE43-8277-249256545D5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 GIS for Geoscientists- Session 1 - GIS Fundamentals  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0408CF-159F-4C43-8062-80A5C42B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1AEF52-738D-3943-893F-23377E2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E83CEA-34A8-8142-A2A9-8D41432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252851-8FF3-8440-AB94-563A991D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54BDFD-42DD-D144-9FB7-8EB4386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D7CE7F-5D15-204C-882E-4829B607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D895-36AA-3B47-A887-2B3894A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E5F57C-152A-1D4F-A9AC-828D177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A25C27-4288-8E42-817D-D1F8D67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JP23T5J9RA36WzCg6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JP23T5J9RA36WzCg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3</a:t>
            </a:r>
            <a:r>
              <a:rPr lang="en-US" sz="1600" baseline="30000" dirty="0">
                <a:solidFill>
                  <a:srgbClr val="BFBFBF"/>
                </a:solidFill>
              </a:rPr>
              <a:t>rd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7F5D5F-CA13-3F43-AF2E-1DF071E90ECF}"/>
              </a:ext>
            </a:extLst>
          </p:cNvPr>
          <p:cNvSpPr txBox="1">
            <a:spLocks/>
          </p:cNvSpPr>
          <p:nvPr/>
        </p:nvSpPr>
        <p:spPr>
          <a:xfrm>
            <a:off x="475272" y="4779278"/>
            <a:ext cx="9747821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Image Credit: Patrick Kennelly, Montana Bureau of Mines and Geology</a:t>
            </a:r>
          </a:p>
        </p:txBody>
      </p:sp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259396" y="4694238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course….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</a:t>
            </a:r>
            <a:r>
              <a:rPr lang="en-US" sz="1800" dirty="0" err="1"/>
              <a:t>ArcMetals</a:t>
            </a:r>
            <a:r>
              <a:rPr lang="en-US" sz="1800" dirty="0"/>
              <a:t> Global Arc Chemistry Database. Preprint is out!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6304D-75CB-A94F-858B-D46B1AC9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4D085-F14E-564C-8680-464E17B9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Geospatial industry targeted as a key area of growth by UK government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803" y="3848099"/>
            <a:ext cx="4580757" cy="2917826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BA1F-2E21-4440-86EA-CD938F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pic>
        <p:nvPicPr>
          <p:cNvPr id="13" name="Content Placeholder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CA64DCB-B6F1-E54B-87A2-4CABE4A83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127" y="365760"/>
            <a:ext cx="3470665" cy="3418160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EC79B94-87DA-BA44-A9E0-B8AD5D7B2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00" y="5509800"/>
            <a:ext cx="3912149" cy="12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B310ED-9D79-AF49-8C0A-A03F3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models and seismic focal mechanisms with known geology + chemistry</a:t>
            </a:r>
          </a:p>
          <a:p>
            <a:r>
              <a:rPr lang="en-US" dirty="0"/>
              <a:t>Public Policy, Infrastructure, Conservation, COVID Tracking, App Usage….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48E7AE-0AEC-7440-80DD-2A83880C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79380"/>
            <a:ext cx="9692640" cy="1325562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ArcMetals</a:t>
            </a:r>
            <a:r>
              <a:rPr lang="en-US" dirty="0"/>
              <a:t> Database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1913D5-ECDA-D44A-A4D1-B95F75F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Credit goes to Cat Crotty and the McGill SEG for helping me develop this course originally.</a:t>
            </a:r>
          </a:p>
          <a:p>
            <a:r>
              <a:rPr lang="en-US" dirty="0"/>
              <a:t>Special thanks to Alex Copley for seeking me out, and putting together the logistics for these lectures.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54" y="2876612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562" y="2791736"/>
            <a:ext cx="1908510" cy="1923051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EF274A0-D3CC-1C4A-AC44-488ED6296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375" y="2923174"/>
            <a:ext cx="1384184" cy="17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DAEEB-0880-F34A-96AC-2B1FBDF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75AB87-F04A-0948-A16D-8FC6323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96BA38-CA97-A344-9053-A772A3A1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B27164-17B1-4448-B200-D3C37529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330EEBDA-1B28-4A16-91BC-E53FB5EB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/>
          <a:lstStyle/>
          <a:p>
            <a:r>
              <a:rPr lang="en-US" dirty="0"/>
              <a:t>Johns Hopkins University GIS Dashboard</a:t>
            </a:r>
          </a:p>
        </p:txBody>
      </p:sp>
      <p:pic>
        <p:nvPicPr>
          <p:cNvPr id="12" name="Content Placeholder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2A87EA-BD0D-A944-9BF5-A7C44E6DB9B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tretch/>
        </p:blipFill>
        <p:spPr>
          <a:xfrm>
            <a:off x="0" y="80038"/>
            <a:ext cx="11292840" cy="4968846"/>
          </a:xfrm>
          <a:noFill/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8D8094B-1879-435E-B840-60E686F75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B622D2-F84A-DD4B-B589-B94F85F1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7036FFCD-F37D-F943-A9DF-1F71A2D1D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333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A88BF3D-FD8B-D047-88B6-D6E1BE2BD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11/3/20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4612036-7795-4347-AEDE-93DC5660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7AC89-E2AC-8643-BD29-145C939E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671291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6250"/>
            <a:ext cx="859536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</a:t>
            </a:r>
          </a:p>
          <a:p>
            <a:r>
              <a:rPr lang="en-US" dirty="0"/>
              <a:t>Thursday November 5</a:t>
            </a:r>
            <a:r>
              <a:rPr lang="en-US" baseline="30000" dirty="0"/>
              <a:t>th</a:t>
            </a:r>
            <a:r>
              <a:rPr lang="en-US" dirty="0"/>
              <a:t>: Session 2 – Beginner GIS Exercises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Guagua Pichincha Hazard Assessment</a:t>
            </a:r>
          </a:p>
          <a:p>
            <a:r>
              <a:rPr lang="en-US" dirty="0"/>
              <a:t>Tuesday November 10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Geoprocessing</a:t>
            </a:r>
          </a:p>
          <a:p>
            <a:pPr lvl="1"/>
            <a:r>
              <a:rPr lang="en-US" dirty="0"/>
              <a:t>Spatial Analysis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Thursday November 12</a:t>
            </a:r>
            <a:r>
              <a:rPr lang="en-US" baseline="30000" dirty="0"/>
              <a:t>th</a:t>
            </a:r>
            <a:r>
              <a:rPr lang="en-US" dirty="0"/>
              <a:t>: Advanced GIS Exercises (Work in Progress)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66E99F-10A2-1C4A-BED4-F589993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11/3/20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313A9-0B41-6745-92C2-35A600E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C5E2-E614-AC4B-987A-6CC3AAC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Hidden Figure– Glady West</a:t>
            </a:r>
          </a:p>
        </p:txBody>
      </p:sp>
      <p:pic>
        <p:nvPicPr>
          <p:cNvPr id="8" name="Content Placeholder 7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E1CE28A-5B14-384B-BE07-A0FCABD1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51050"/>
            <a:ext cx="4156075" cy="2755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5DDF-E1A9-9142-95FE-ED2AEEA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24EC-53A4-6848-A679-93DEDE4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E77D-029C-E847-B146-CD41BB39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E855A08E-2422-D646-9B16-9AE7942F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68" y="1801811"/>
            <a:ext cx="3603715" cy="4667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C75D8-9628-2B48-8A57-8AD617E0B17A}"/>
              </a:ext>
            </a:extLst>
          </p:cNvPr>
          <p:cNvSpPr txBox="1"/>
          <p:nvPr/>
        </p:nvSpPr>
        <p:spPr>
          <a:xfrm>
            <a:off x="1149096" y="5166678"/>
            <a:ext cx="495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Developed the geoid model that went in to</a:t>
            </a:r>
          </a:p>
          <a:p>
            <a:r>
              <a:rPr lang="en-US" dirty="0">
                <a:latin typeface="Candara" panose="020E0502030303020204" pitchFamily="34" charset="0"/>
              </a:rPr>
              <a:t>building the first global position system in the 1980s</a:t>
            </a:r>
          </a:p>
        </p:txBody>
      </p:sp>
    </p:spTree>
    <p:extLst>
      <p:ext uri="{BB962C8B-B14F-4D97-AF65-F5344CB8AC3E}">
        <p14:creationId xmlns:p14="http://schemas.microsoft.com/office/powerpoint/2010/main" val="2100459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1ED01-081B-1040-8674-41E6C2D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B2440A-CE9C-0C46-AA73-BE05DDA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8F98-41F8-4845-AC11-F9F31586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53DA2C5A-281B-2149-83BA-610A6628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52" y="8212"/>
            <a:ext cx="6358128" cy="68497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7936-51A2-1143-86A8-14D6B5D4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B2FB8-905E-6A45-8885-61C5A82F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305C0-6D48-314B-B04A-DB41D4B13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</a:t>
            </a:r>
            <a:r>
              <a:rPr lang="en-US" i="1" dirty="0"/>
              <a:t>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82" y="4760114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CE97-B06C-4A44-814B-623A771A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Post-Lecture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8920-9483-6648-AE26-F8FE752AF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this lecture, please follow this link to provide me with some feedback on my teaching style: </a:t>
            </a:r>
            <a:r>
              <a:rPr lang="en-US" dirty="0">
                <a:hlinkClick r:id="rId2"/>
              </a:rPr>
              <a:t>https://forms.gle/JP23T5J9RA36WzCg6</a:t>
            </a:r>
            <a:endParaRPr lang="en-US" dirty="0"/>
          </a:p>
          <a:p>
            <a:r>
              <a:rPr lang="en-US" dirty="0"/>
              <a:t>I want to improve as an instructor, and your feedback will be sued to improve future teaching practice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308B-281B-C743-A819-893EA420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C208F-3748-A44E-9AB3-705B9E87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C0F09-50A5-404C-9EC2-B4E1DA2C0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228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724C-FA09-1F49-96E7-18AB308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947CD-3A9B-CE46-9F94-9EEBB413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B150-88AD-F548-B617-4A8025E8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7754-69E8-CA4D-868D-627832C3A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32B7FB-3488-2848-A4B6-08A2246A61AB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Aesthetic choices when presenting your work are scientific decisions. Also a form of data!</a:t>
            </a:r>
          </a:p>
          <a:p>
            <a:pPr lvl="1"/>
            <a:r>
              <a:rPr lang="en-US" dirty="0"/>
              <a:t>Color scheme</a:t>
            </a:r>
          </a:p>
          <a:p>
            <a:pPr lvl="1"/>
            <a:r>
              <a:rPr lang="en-US" dirty="0"/>
              <a:t>Scales</a:t>
            </a:r>
          </a:p>
          <a:p>
            <a:pPr lvl="1"/>
            <a:r>
              <a:rPr lang="en-US" dirty="0"/>
              <a:t>What you chose to show vs. what you didn’t</a:t>
            </a:r>
          </a:p>
          <a:p>
            <a:r>
              <a:rPr lang="en-US" sz="2400" dirty="0"/>
              <a:t>How much detail do you give your reader?</a:t>
            </a:r>
          </a:p>
          <a:p>
            <a:r>
              <a:rPr lang="en-US" sz="2400" dirty="0"/>
              <a:t>What kind of message are you sending your audience?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7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8" y="68262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11/3/20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C1A17-3CFE-5C48-A3AC-D0B7C37850F8}"/>
              </a:ext>
            </a:extLst>
          </p:cNvPr>
          <p:cNvSpPr txBox="1">
            <a:spLocks/>
          </p:cNvSpPr>
          <p:nvPr/>
        </p:nvSpPr>
        <p:spPr>
          <a:xfrm>
            <a:off x="6437869" y="1334530"/>
            <a:ext cx="4452977" cy="643787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“Not only is it easy to lie with maps, it’s essential. To portray meaningful relationships for a complex, three-dimensional world on a flat sheet of paper or a screen, a map must distort reality.” – M. </a:t>
            </a:r>
            <a:r>
              <a:rPr lang="en-US" sz="2400" dirty="0" err="1"/>
              <a:t>Monmonier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Need to ask yourself: </a:t>
            </a:r>
            <a:r>
              <a:rPr lang="en-US" sz="2400" b="1" dirty="0"/>
              <a:t>How am I distorting reality when making this map?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Design is as important as the data–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1602-A0D0-6E41-80C0-9547F907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7B09-3B2B-A644-AAD5-C77C036B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Make sure QGIS in installed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If you have any problems, contact me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Download latest version of the QGIS Live Demo Guide (on Moodle)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Try importing some of the data on the GitHub (found under ‘</a:t>
            </a:r>
            <a:r>
              <a:rPr lang="en-US" dirty="0" err="1"/>
              <a:t>qgis</a:t>
            </a:r>
            <a:r>
              <a:rPr lang="en-US" dirty="0"/>
              <a:t>’ folder).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You can find instructions on the basics of QGIS in the guide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Complete the Lecture 1 Feedback form: </a:t>
            </a:r>
            <a:r>
              <a:rPr lang="en-US" dirty="0">
                <a:hlinkClick r:id="rId2"/>
              </a:rPr>
              <a:t>https://forms.gle/JP23T5J9RA36WzCg6</a:t>
            </a: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6872-0D2D-0542-BB3B-6DEA8CD6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7836-7071-A542-8850-0FCA008F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DD6EE-6BF4-2340-8213-BE1AADCF9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0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3BB653-1A1B-1842-A902-E2191F8C4970}"/>
              </a:ext>
            </a:extLst>
          </p:cNvPr>
          <p:cNvSpPr txBox="1">
            <a:spLocks/>
          </p:cNvSpPr>
          <p:nvPr/>
        </p:nvSpPr>
        <p:spPr>
          <a:xfrm rot="20207405">
            <a:off x="2249751" y="2766220"/>
            <a:ext cx="6686286" cy="1325562"/>
          </a:xfrm>
          <a:prstGeom prst="rect">
            <a:avLst/>
          </a:prstGeom>
          <a:solidFill>
            <a:srgbClr val="FEFCFF">
              <a:alpha val="76863"/>
            </a:srgbClr>
          </a:solidFill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will be able to make this map!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3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64758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course: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studies? My future career?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11/3/20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past courses: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What do I need to know about GIS for my job?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3923</Words>
  <Application>Microsoft Macintosh PowerPoint</Application>
  <PresentationFormat>Widescreen</PresentationFormat>
  <Paragraphs>433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Candara</vt:lpstr>
      <vt:lpstr>Century Schoolbook</vt:lpstr>
      <vt:lpstr>Wingdings</vt:lpstr>
      <vt:lpstr>Wingdings 2</vt:lpstr>
      <vt:lpstr>View</vt:lpstr>
      <vt:lpstr>GIS for Geoscientists Session 1: Why GIS?</vt:lpstr>
      <vt:lpstr>Acknowledgements  </vt:lpstr>
      <vt:lpstr> Course Structure </vt:lpstr>
      <vt:lpstr>Post-Lecture Feedback</vt:lpstr>
      <vt:lpstr>PowerPoint Presentation</vt:lpstr>
      <vt:lpstr>PowerPoint Presentation</vt:lpstr>
      <vt:lpstr>Outline of Today’s Session    </vt:lpstr>
      <vt:lpstr>Objectives   </vt:lpstr>
      <vt:lpstr>Questions you may have going into this course:</vt:lpstr>
      <vt:lpstr>My goals over the next two weeks</vt:lpstr>
      <vt:lpstr>If you take nothing else away from this course….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ArcMetals Database</vt:lpstr>
      <vt:lpstr>Making Data Reusable</vt:lpstr>
      <vt:lpstr>Example: Stratigraphy of the Deccan Traps</vt:lpstr>
      <vt:lpstr>Example: Stratigraphy of the Deccan Traps</vt:lpstr>
      <vt:lpstr>Story Telling + Communication</vt:lpstr>
      <vt:lpstr>Johns Hopkins University GIS Dashboard</vt:lpstr>
      <vt:lpstr>PowerPoint Presentation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A Hidden Figure– Glady West</vt:lpstr>
      <vt:lpstr>Coordinates &amp; Projections</vt:lpstr>
      <vt:lpstr>www.thetruesizeof.com</vt:lpstr>
      <vt:lpstr>PowerPoint Presentation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Layout + Design</vt:lpstr>
      <vt:lpstr>PowerPoint Presentation</vt:lpstr>
      <vt:lpstr>Layout + Design</vt:lpstr>
      <vt:lpstr>Law 5 : Design is as important as the data–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On to the real thing!</vt:lpstr>
      <vt:lpstr>For Next Time…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1</cp:revision>
  <dcterms:created xsi:type="dcterms:W3CDTF">2020-11-01T20:50:12Z</dcterms:created>
  <dcterms:modified xsi:type="dcterms:W3CDTF">2020-11-03T10:47:54Z</dcterms:modified>
</cp:coreProperties>
</file>